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74499-3C79-45B1-A647-6FC16C9B6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9A56F-8C3E-4B98-8258-B09B791A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012EC-47FA-4C68-82CA-F3D4A9D57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E6B9E-BD38-4F86-8AFA-662D3026F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4C9FA-6A80-40BC-8B5D-F7BCAEDCB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7E2307-33A7-4D17-9304-DB30E2A65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EBD2A-3806-459F-B5D6-848004B9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7045B-B0D9-42E7-A853-BAA97375C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74A3B-E16C-4310-AD2C-5C842DAFC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7679D-C33B-4C4D-BE6A-C76CEBC2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4CA7B-2030-4289-B96A-C13F35115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234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甲亢患者饮食护理业务查房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甲亢患者饮食护理概述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甲亢患者的营养需求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甲亢患者的食物选择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甲亢患者的饮食护理方案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甲亢患者饮食护理的实践与案例分析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甲亢患者饮食护理概述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维持正常生理功能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000" b="20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甲亢患者饮食护理的重要性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合理的饮食护理有助于甲亢患者维持正常的生理功能，提高生活质量。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通过饮食调整，可以辅助控制甲亢病情的发展，减轻症状。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合理的饮食护理有助于预防甲亢并发症的发生，如心血管疾病、骨质疏松等。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甲亢患者应摄入足够的热量、蛋白质和维生素，以满足身体需求。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高热量、高蛋白、高维生素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避免摄入过多的碘，以免加重甲亢症状。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控制碘摄入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适量摄入脂肪和碳水化合物，以满足身体能量需求。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适量脂肪和碳水化合物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避免食用辛辣、刺激性的食品，以免加重甲亢症状。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甲亢患者饮食护理的基本原则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关注病情变化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甲亢患者饮食护理的注意事项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定期进行甲状腺功能检查，以便调整饮食护理方案。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密切关注甲亢病情的变化，及时调整饮食护理措施。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适量运动有助于提高身体免疫力，促进身体健康。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保持积极、乐观的心态，有助于提高饮食护理效果。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甲亢患者的营养需求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根据病情和活动量调整，满足高代谢需求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甲亢患者由于甲状腺激素分泌过多，导致身体处于高代谢状态，因此热量需求比正常人高。应根据患者的病情和活动量，适当增加热量摄入，满足身体的能量需求。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适量增加，选择优质蛋白来源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甲亢患者由于蛋白质分解加速，对蛋白质的需求量增加。应适量增加蛋白质的摄入，并选择优质蛋白来源，如鱼、瘦肉、豆类等。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适量摄入，注意脂肪酸组成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脂肪是人体必需的营养素之一，甲亢患者应适量摄入脂肪，并选择富含不饱和脂肪酸的食用油和坚果类食物。同时注意控制饱和脂肪酸的摄入，以降低心血管疾病的风险。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增加摄入富含维生素的食物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甲亢患者由于高代谢状态导致维生素消耗增加，容易出现维生素缺乏的情况。应增加摄入富含维生素的食物，如新鲜蔬菜、水果等，以满足身体对维生素的需求。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矿物质需求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甲亢患者容易出现骨质疏松、肌肉无力等症状，与矿物质缺乏有关。应注意补充钙、磷、钾等矿物质，选择富含这些矿物质的食物，如牛奶、鸡蛋、豆腐等。同时应根据医生建议适当补充矿物质制剂。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注意补充钙、磷、钾等矿物质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甲亢患者的食物选择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https://d.book118.com/665242341302011103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2024-09-13T06:29:29.486</cp:lastPrinted>
  <dcterms:created xsi:type="dcterms:W3CDTF">2024-09-12T22:29:29Z</dcterms:created>
  <dcterms:modified xsi:type="dcterms:W3CDTF">2024-09-12T22:29:31Z</dcterms:modified>
</cp:coreProperties>
</file>