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6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D3B81-157A-4661-AB88-3F26C4077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CB9A1-1150-4727-AC24-193CEC2F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D0642-C378-43B5-8B25-D69D8EBA8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60568-0F8B-430F-A81C-66284754B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E0046-54FD-4B7A-BDC0-94A58B0DF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52CA5-9F4A-4D00-9AFF-14B2C364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4D84A-4FB0-4CA7-8B8B-D13987CE2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D893B-7B06-4191-BB53-113C25DF9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93172-EDE4-4BEE-B886-030E6293C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8B97C-038D-40AE-902F-C842831B0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3CDF4-6EDF-4888-A522-6C4EFCA5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0620" r:id="rId2"/>
    <p:sldLayoutId id="2147510621" r:id="rId3"/>
    <p:sldLayoutId id="2147510622" r:id="rId4"/>
    <p:sldLayoutId id="2147510623" r:id="rId5"/>
    <p:sldLayoutId id="2147510624" r:id="rId6"/>
    <p:sldLayoutId id="2147510625" r:id="rId7"/>
    <p:sldLayoutId id="2147510626" r:id="rId8"/>
    <p:sldLayoutId id="2147510627" r:id="rId9"/>
    <p:sldLayoutId id="2147510628" r:id="rId10"/>
    <p:sldLayoutId id="214751062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28" Type="http://schemas.openxmlformats.org/officeDocument/2006/relationships/tags" Target="../tags/tag207.xml" /><Relationship Id="rId29" Type="http://schemas.openxmlformats.org/officeDocument/2006/relationships/tags" Target="../tags/tag20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31" Type="http://schemas.openxmlformats.org/officeDocument/2006/relationships/tags" Target="../tags/tag210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32" Type="http://schemas.openxmlformats.org/officeDocument/2006/relationships/tags" Target="../tags/tag241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2" Type="http://schemas.openxmlformats.org/officeDocument/2006/relationships/tags" Target="../tags/tag320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320311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考研数学复习中的题型训练方法分享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考研数学题型概述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题型训练的重要性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题型训练的方法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题型训练的步骤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题型训练的注意事项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考研数学题型概述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基础题型介绍</a:t>
            </a:r>
            <a:endParaRPr lang="zh-CN" altLang="en-US"/>
          </a:p>
        </p:txBody>
      </p:sp>
      <p:sp>
        <p:nvSpPr>
          <p:cNvPr id="1049164" name="圆角矩形 5"/>
          <p:cNvSpPr/>
          <p:nvPr>
            <p:custDataLst>
              <p:tags r:id="rId2"/>
            </p:custDataLst>
          </p:nvPr>
        </p:nvSpPr>
        <p:spPr>
          <a:xfrm>
            <a:off x="631821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圆角矩形 3"/>
          <p:cNvSpPr/>
          <p:nvPr>
            <p:custDataLst>
              <p:tags r:id="rId3"/>
            </p:custDataLst>
          </p:nvPr>
        </p:nvSpPr>
        <p:spPr>
          <a:xfrm>
            <a:off x="608330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5"/>
          <p:cNvSpPr txBox="1"/>
          <p:nvPr>
            <p:custDataLst>
              <p:tags r:id="rId4"/>
            </p:custDataLst>
          </p:nvPr>
        </p:nvSpPr>
        <p:spPr>
          <a:xfrm>
            <a:off x="784829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填空题：考查基础知识和基本技能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6"/>
          <p:cNvSpPr/>
          <p:nvPr>
            <p:custDataLst>
              <p:tags r:id="rId5"/>
            </p:custDataLst>
          </p:nvPr>
        </p:nvSpPr>
        <p:spPr>
          <a:xfrm>
            <a:off x="791178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172" name="圆角矩形 12"/>
          <p:cNvSpPr/>
          <p:nvPr>
            <p:custDataLst>
              <p:tags r:id="rId6"/>
            </p:custDataLst>
          </p:nvPr>
        </p:nvSpPr>
        <p:spPr>
          <a:xfrm>
            <a:off x="3431050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圆角矩形 13"/>
          <p:cNvSpPr/>
          <p:nvPr>
            <p:custDataLst>
              <p:tags r:id="rId7"/>
            </p:custDataLst>
          </p:nvPr>
        </p:nvSpPr>
        <p:spPr>
          <a:xfrm>
            <a:off x="3401845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圆角矩形 15"/>
          <p:cNvSpPr/>
          <p:nvPr>
            <p:custDataLst>
              <p:tags r:id="rId8"/>
            </p:custDataLst>
          </p:nvPr>
        </p:nvSpPr>
        <p:spPr>
          <a:xfrm>
            <a:off x="3634849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8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选择题：考查基础知识和基本技能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10"/>
            </p:custDataLst>
          </p:nvPr>
        </p:nvSpPr>
        <p:spPr>
          <a:xfrm>
            <a:off x="6224565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圆角矩形 3"/>
          <p:cNvSpPr/>
          <p:nvPr>
            <p:custDataLst>
              <p:tags r:id="rId11"/>
            </p:custDataLst>
          </p:nvPr>
        </p:nvSpPr>
        <p:spPr>
          <a:xfrm>
            <a:off x="6201074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9199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解答题：考查综合应用能力和创新能力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6"/>
          <p:cNvSpPr/>
          <p:nvPr>
            <p:custDataLst>
              <p:tags r:id="rId13"/>
            </p:custDataLst>
          </p:nvPr>
        </p:nvSpPr>
        <p:spPr>
          <a:xfrm>
            <a:off x="6383922" y="505406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8" name="圆角矩形 12"/>
          <p:cNvSpPr/>
          <p:nvPr>
            <p:custDataLst>
              <p:tags r:id="rId14"/>
            </p:custDataLst>
          </p:nvPr>
        </p:nvSpPr>
        <p:spPr>
          <a:xfrm>
            <a:off x="9023794" y="1464396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圆角矩形 13"/>
          <p:cNvSpPr/>
          <p:nvPr>
            <p:custDataLst>
              <p:tags r:id="rId15"/>
            </p:custDataLst>
          </p:nvPr>
        </p:nvSpPr>
        <p:spPr>
          <a:xfrm>
            <a:off x="8994589" y="141804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圆角矩形 15"/>
          <p:cNvSpPr/>
          <p:nvPr>
            <p:custDataLst>
              <p:tags r:id="rId16"/>
            </p:custDataLst>
          </p:nvPr>
        </p:nvSpPr>
        <p:spPr>
          <a:xfrm>
            <a:off x="9227593" y="505914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4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9707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证明题：考查逻辑推理能力和严谨性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常见题型解析</a:t>
            </a:r>
            <a:endParaRPr lang="zh-CN" altLang="en-US"/>
          </a:p>
        </p:txBody>
      </p:sp>
      <p:sp>
        <p:nvSpPr>
          <p:cNvPr id="104925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355" y="218154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23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4"/>
            </p:custDataLst>
          </p:nvPr>
        </p:nvSpPr>
        <p:spPr>
          <a:xfrm>
            <a:off x="69913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30473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135" y="3207703"/>
            <a:ext cx="1589729" cy="15542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高等数学：极限、导数、积分、微分方程等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2985" y="2180908"/>
            <a:ext cx="608693" cy="177144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590" y="415448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8"/>
          <p:cNvSpPr/>
          <p:nvPr>
            <p:custDataLst>
              <p:tags r:id="rId9"/>
            </p:custDataLst>
          </p:nvPr>
        </p:nvSpPr>
        <p:spPr>
          <a:xfrm>
            <a:off x="4342765" y="2760028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9"/>
          <p:cNvSpPr/>
          <p:nvPr>
            <p:custDataLst>
              <p:tags r:id="rId10"/>
            </p:custDataLst>
          </p:nvPr>
        </p:nvSpPr>
        <p:spPr>
          <a:xfrm flipV="1">
            <a:off x="4251325" y="2304733"/>
            <a:ext cx="1771446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130" y="3200718"/>
            <a:ext cx="1590322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概率论与数理统计：随机变量、概率分布、参数估计等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16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4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4"/>
            </p:custDataLst>
          </p:nvPr>
        </p:nvSpPr>
        <p:spPr>
          <a:xfrm>
            <a:off x="61633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5"/>
            </p:custDataLst>
          </p:nvPr>
        </p:nvSpPr>
        <p:spPr>
          <a:xfrm flipV="1">
            <a:off x="60731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3945" y="3226753"/>
            <a:ext cx="1589729" cy="156716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数学分析：函数、极限、连续、导数、积分等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410" y="4163378"/>
            <a:ext cx="579001" cy="15897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535" y="219043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1"/>
          <p:cNvSpPr/>
          <p:nvPr>
            <p:custDataLst>
              <p:tags r:id="rId19"/>
            </p:custDataLst>
          </p:nvPr>
        </p:nvSpPr>
        <p:spPr>
          <a:xfrm>
            <a:off x="2520950" y="2768283"/>
            <a:ext cx="1589729" cy="239914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2"/>
          <p:cNvSpPr/>
          <p:nvPr>
            <p:custDataLst>
              <p:tags r:id="rId20"/>
            </p:custDataLst>
          </p:nvPr>
        </p:nvSpPr>
        <p:spPr>
          <a:xfrm flipV="1">
            <a:off x="2430145" y="2313623"/>
            <a:ext cx="1770258" cy="85157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0950" y="3203893"/>
            <a:ext cx="1589729" cy="1577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线性代数：矩阵、行列式、线性方程组等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345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58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5"/>
          <p:cNvSpPr/>
          <p:nvPr>
            <p:custDataLst>
              <p:tags r:id="rId24"/>
            </p:custDataLst>
          </p:nvPr>
        </p:nvSpPr>
        <p:spPr>
          <a:xfrm>
            <a:off x="7985125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6"/>
          <p:cNvSpPr/>
          <p:nvPr>
            <p:custDataLst>
              <p:tags r:id="rId25"/>
            </p:custDataLst>
          </p:nvPr>
        </p:nvSpPr>
        <p:spPr>
          <a:xfrm flipV="1">
            <a:off x="789432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125" y="3219133"/>
            <a:ext cx="1589729" cy="15822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几何与代数：平面几何、立体几何、解析几何等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330" y="2208213"/>
            <a:ext cx="608693" cy="17702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205" y="4179888"/>
            <a:ext cx="579001" cy="159032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5"/>
          <p:cNvSpPr/>
          <p:nvPr>
            <p:custDataLst>
              <p:tags r:id="rId29"/>
            </p:custDataLst>
          </p:nvPr>
        </p:nvSpPr>
        <p:spPr>
          <a:xfrm>
            <a:off x="9897110" y="2786063"/>
            <a:ext cx="1590322" cy="239854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26"/>
          <p:cNvSpPr/>
          <p:nvPr>
            <p:custDataLst>
              <p:tags r:id="rId30"/>
            </p:custDataLst>
          </p:nvPr>
        </p:nvSpPr>
        <p:spPr>
          <a:xfrm flipV="1">
            <a:off x="9806940" y="2331403"/>
            <a:ext cx="1770258" cy="85098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745" y="3224848"/>
            <a:ext cx="1589729" cy="157076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应用数学：微分方程、概率论、数理统计等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题型难度分布</a:t>
            </a:r>
            <a:endParaRPr lang="zh-CN" altLang="en-US"/>
          </a:p>
        </p:txBody>
      </p:sp>
      <p:sp>
        <p:nvSpPr>
          <p:cNvPr id="104937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高等数学：难度较大，需要掌握基础知识和技巧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应用数学：难度较小，需要理解和掌握基本概念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9"/>
            </p:custDataLst>
          </p:nvPr>
        </p:nvSpPr>
        <p:spPr>
          <a:xfrm>
            <a:off x="8241006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计算数学：难度适中，需要理解和掌握基本概念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30"/>
            </p:custDataLst>
          </p:nvPr>
        </p:nvSpPr>
        <p:spPr>
          <a:xfrm>
            <a:off x="1786660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线性代数：难度适中，需要理解和掌握基本概念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1"/>
            </p:custDataLst>
          </p:nvPr>
        </p:nvSpPr>
        <p:spPr>
          <a:xfrm>
            <a:off x="6446389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数学分析：难度较大，需要掌握基础知识和技巧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32"/>
            </p:custDataLst>
          </p:nvPr>
        </p:nvSpPr>
        <p:spPr>
          <a:xfrm>
            <a:off x="3581277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概率论与数理统计：难度较小，需要理解和掌握基本概念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7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题型训练的重要性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提高解题能力</a:t>
            </a:r>
            <a:endParaRPr lang="zh-CN" altLang="en-US"/>
          </a:p>
        </p:txBody>
      </p:sp>
      <p:sp>
        <p:nvSpPr>
          <p:cNvPr id="1049554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60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题型训练有助于掌握解题技巧和方法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62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4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70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题型训练可以提高解题速度和准确性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72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6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80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题型训练有助于培养良好的解题习惯和思维品质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2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4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590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题型训练有助于提高考生的自信心和应对考试的能力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2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熟悉考试形式</a:t>
            </a:r>
            <a:endParaRPr lang="zh-CN" altLang="en-US"/>
          </a:p>
        </p:txBody>
      </p:sp>
      <p:sp>
        <p:nvSpPr>
          <p:cNvPr id="1049652" name="任意多边形 35"/>
          <p:cNvSpPr/>
          <p:nvPr>
            <p:custDataLst>
              <p:tags r:id="rId2"/>
            </p:custDataLst>
          </p:nvPr>
        </p:nvSpPr>
        <p:spPr>
          <a:xfrm>
            <a:off x="608330" y="140633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54" name="任意多边形 39"/>
          <p:cNvSpPr/>
          <p:nvPr>
            <p:custDataLst>
              <p:tags r:id="rId3"/>
            </p:custDataLst>
          </p:nvPr>
        </p:nvSpPr>
        <p:spPr>
          <a:xfrm>
            <a:off x="691544" y="149653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2013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6" name="正文"/>
          <p:cNvSpPr txBox="1"/>
          <p:nvPr>
            <p:custDataLst>
              <p:tags r:id="rId5"/>
            </p:custDataLst>
          </p:nvPr>
        </p:nvSpPr>
        <p:spPr>
          <a:xfrm>
            <a:off x="2260539" y="148192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了解考试题型：选择题、填空题、解答题等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5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7811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60" name="任意多边形 45"/>
          <p:cNvSpPr/>
          <p:nvPr>
            <p:custDataLst>
              <p:tags r:id="rId7"/>
            </p:custDataLst>
          </p:nvPr>
        </p:nvSpPr>
        <p:spPr>
          <a:xfrm>
            <a:off x="608330" y="264374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2" name="任意多边形 46"/>
          <p:cNvSpPr/>
          <p:nvPr>
            <p:custDataLst>
              <p:tags r:id="rId8"/>
            </p:custDataLst>
          </p:nvPr>
        </p:nvSpPr>
        <p:spPr>
          <a:xfrm>
            <a:off x="691544" y="273394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5754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4" name="正文"/>
          <p:cNvSpPr txBox="1"/>
          <p:nvPr>
            <p:custDataLst>
              <p:tags r:id="rId10"/>
            </p:custDataLst>
          </p:nvPr>
        </p:nvSpPr>
        <p:spPr>
          <a:xfrm>
            <a:off x="2260539" y="271933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熟悉考试时间：合理安排答题时间，避免超时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6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1552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68" name="任意多边形 51"/>
          <p:cNvSpPr/>
          <p:nvPr>
            <p:custDataLst>
              <p:tags r:id="rId12"/>
            </p:custDataLst>
          </p:nvPr>
        </p:nvSpPr>
        <p:spPr>
          <a:xfrm>
            <a:off x="608330" y="388115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70" name="任意多边形 52"/>
          <p:cNvSpPr/>
          <p:nvPr>
            <p:custDataLst>
              <p:tags r:id="rId13"/>
            </p:custDataLst>
          </p:nvPr>
        </p:nvSpPr>
        <p:spPr>
          <a:xfrm>
            <a:off x="691544" y="397135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9495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72" name="正文"/>
          <p:cNvSpPr txBox="1"/>
          <p:nvPr>
            <p:custDataLst>
              <p:tags r:id="rId15"/>
            </p:custDataLst>
          </p:nvPr>
        </p:nvSpPr>
        <p:spPr>
          <a:xfrm>
            <a:off x="2260539" y="395674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掌握答题技巧：如排除法、代入法等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7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5293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76" name="任意多边形 57"/>
          <p:cNvSpPr/>
          <p:nvPr>
            <p:custDataLst>
              <p:tags r:id="rId17"/>
            </p:custDataLst>
          </p:nvPr>
        </p:nvSpPr>
        <p:spPr>
          <a:xfrm>
            <a:off x="608330" y="511856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78" name="任意多边形 58"/>
          <p:cNvSpPr/>
          <p:nvPr>
            <p:custDataLst>
              <p:tags r:id="rId18"/>
            </p:custDataLst>
          </p:nvPr>
        </p:nvSpPr>
        <p:spPr>
          <a:xfrm>
            <a:off x="691544" y="520876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3236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80" name="正文"/>
          <p:cNvSpPr txBox="1"/>
          <p:nvPr>
            <p:custDataLst>
              <p:tags r:id="rId20"/>
            </p:custDataLst>
          </p:nvPr>
        </p:nvSpPr>
        <p:spPr>
          <a:xfrm>
            <a:off x="2260539" y="519415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模拟考试环境：在平时的练习中模拟考场环境，提高应试能力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8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9034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掌握解题技巧</a:t>
            </a:r>
            <a:endParaRPr lang="zh-CN" altLang="en-US"/>
          </a:p>
        </p:txBody>
      </p:sp>
      <p:sp>
        <p:nvSpPr>
          <p:cNvPr id="1049742" name="Freeform 27"/>
          <p:cNvSpPr/>
          <p:nvPr>
            <p:custDataLst>
              <p:tags r:id="rId2"/>
            </p:custDataLst>
          </p:nvPr>
        </p:nvSpPr>
        <p:spPr bwMode="auto">
          <a:xfrm>
            <a:off x="608330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4" name="矩形: 圆角 32"/>
          <p:cNvSpPr/>
          <p:nvPr>
            <p:custDataLst>
              <p:tags r:id="rId3"/>
            </p:custDataLst>
          </p:nvPr>
        </p:nvSpPr>
        <p:spPr>
          <a:xfrm flipH="1">
            <a:off x="73834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08330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48" name="正文"/>
          <p:cNvSpPr txBox="1"/>
          <p:nvPr>
            <p:custDataLst>
              <p:tags r:id="rId5"/>
            </p:custDataLst>
          </p:nvPr>
        </p:nvSpPr>
        <p:spPr>
          <a:xfrm>
            <a:off x="87353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题型训练可以帮助我们熟悉各种题型，提高解题速度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50" name="标题"/>
          <p:cNvSpPr txBox="1"/>
          <p:nvPr>
            <p:custDataLst>
              <p:tags r:id="rId6"/>
            </p:custDataLst>
          </p:nvPr>
        </p:nvSpPr>
        <p:spPr>
          <a:xfrm>
            <a:off x="678188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52" name="Freeform 27"/>
          <p:cNvSpPr/>
          <p:nvPr>
            <p:custDataLst>
              <p:tags r:id="rId7"/>
            </p:custDataLst>
          </p:nvPr>
        </p:nvSpPr>
        <p:spPr bwMode="auto">
          <a:xfrm>
            <a:off x="3473799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4" name="矩形: 圆角 38"/>
          <p:cNvSpPr/>
          <p:nvPr>
            <p:custDataLst>
              <p:tags r:id="rId8"/>
            </p:custDataLst>
          </p:nvPr>
        </p:nvSpPr>
        <p:spPr>
          <a:xfrm flipH="1">
            <a:off x="3603813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5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73799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58" name="正文"/>
          <p:cNvSpPr txBox="1"/>
          <p:nvPr>
            <p:custDataLst>
              <p:tags r:id="rId10"/>
            </p:custDataLst>
          </p:nvPr>
        </p:nvSpPr>
        <p:spPr>
          <a:xfrm>
            <a:off x="3739001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通过题型训练，我们可以掌握解题技巧，提高解题能力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60" name="标题"/>
          <p:cNvSpPr txBox="1"/>
          <p:nvPr>
            <p:custDataLst>
              <p:tags r:id="rId11"/>
            </p:custDataLst>
          </p:nvPr>
        </p:nvSpPr>
        <p:spPr>
          <a:xfrm>
            <a:off x="3543657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62" name="Freeform 27"/>
          <p:cNvSpPr/>
          <p:nvPr>
            <p:custDataLst>
              <p:tags r:id="rId12"/>
            </p:custDataLst>
          </p:nvPr>
        </p:nvSpPr>
        <p:spPr bwMode="auto">
          <a:xfrm>
            <a:off x="633926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4" name="矩形: 圆角 68"/>
          <p:cNvSpPr/>
          <p:nvPr>
            <p:custDataLst>
              <p:tags r:id="rId13"/>
            </p:custDataLst>
          </p:nvPr>
        </p:nvSpPr>
        <p:spPr>
          <a:xfrm flipH="1">
            <a:off x="6469282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6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926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68" name="正文"/>
          <p:cNvSpPr txBox="1"/>
          <p:nvPr>
            <p:custDataLst>
              <p:tags r:id="rId15"/>
            </p:custDataLst>
          </p:nvPr>
        </p:nvSpPr>
        <p:spPr>
          <a:xfrm>
            <a:off x="6604470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题型训练可以帮助我们更好地理解和掌握知识点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70" name="标题"/>
          <p:cNvSpPr txBox="1"/>
          <p:nvPr>
            <p:custDataLst>
              <p:tags r:id="rId16"/>
            </p:custDataLst>
          </p:nvPr>
        </p:nvSpPr>
        <p:spPr>
          <a:xfrm>
            <a:off x="6409126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772" name="Freeform 27"/>
          <p:cNvSpPr/>
          <p:nvPr>
            <p:custDataLst>
              <p:tags r:id="rId17"/>
            </p:custDataLst>
          </p:nvPr>
        </p:nvSpPr>
        <p:spPr bwMode="auto">
          <a:xfrm>
            <a:off x="9204738" y="5934672"/>
            <a:ext cx="189810" cy="17445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4" name="矩形: 圆角 74"/>
          <p:cNvSpPr/>
          <p:nvPr>
            <p:custDataLst>
              <p:tags r:id="rId18"/>
            </p:custDataLst>
          </p:nvPr>
        </p:nvSpPr>
        <p:spPr>
          <a:xfrm flipH="1">
            <a:off x="9335398" y="1368680"/>
            <a:ext cx="2241800" cy="483152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04738" y="5123544"/>
            <a:ext cx="2217174" cy="91764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778" name="正文"/>
          <p:cNvSpPr txBox="1"/>
          <p:nvPr>
            <p:custDataLst>
              <p:tags r:id="rId20"/>
            </p:custDataLst>
          </p:nvPr>
        </p:nvSpPr>
        <p:spPr>
          <a:xfrm>
            <a:off x="9469939" y="1459883"/>
            <a:ext cx="1971629" cy="364386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通过题型训练，我们可以发现自己的薄弱环节，有针对性地进行复习和强化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780" name="标题"/>
          <p:cNvSpPr txBox="1"/>
          <p:nvPr>
            <p:custDataLst>
              <p:tags r:id="rId21"/>
            </p:custDataLst>
          </p:nvPr>
        </p:nvSpPr>
        <p:spPr>
          <a:xfrm>
            <a:off x="9275242" y="5173350"/>
            <a:ext cx="2119731" cy="66876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增强应试信心</a:t>
            </a:r>
            <a:endParaRPr lang="zh-CN" altLang="en-US"/>
          </a:p>
        </p:txBody>
      </p:sp>
      <p:sp>
        <p:nvSpPr>
          <p:cNvPr id="1049840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题型训练有助于熟悉考试题型，提高答题速度和准确性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46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题型训练可以帮助考生发现薄弱环节，及时查漏补缺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52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题型训练可以增强考生的应试信心，减轻考试压力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58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题型训练可以帮助考生掌握解题技巧，提高解题能力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2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题型训练的方法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分类训练法</a:t>
            </a:r>
            <a:endParaRPr lang="zh-CN" altLang="en-US"/>
          </a:p>
        </p:txBody>
      </p:sp>
      <p:sp>
        <p:nvSpPr>
          <p:cNvPr id="1049998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通过大量练习，提高解题速度和准确率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008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2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总结每种题型的解题方法和技巧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6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8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针对每种题型进行专项训练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0020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2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24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按照题型分类：选择题、填空题、解答题等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https://d.book118.com/665243203113011113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+中文正文</vt:lpstr>
      <vt:lpstr>Office Theme</vt:lpstr>
      <vt:lpstr>考研数学复习中的题型训练方法分享</vt:lpstr>
      <vt:lpstr>目录</vt:lpstr>
      <vt:lpstr>添加章节标题</vt:lpstr>
      <vt:lpstr>考研数学题型概述</vt:lpstr>
      <vt:lpstr>基础题型介绍</vt:lpstr>
      <vt:lpstr>常见题型解析</vt:lpstr>
      <vt:lpstr>题型难度分布</vt:lpstr>
      <vt:lpstr>题型训练的重要性</vt:lpstr>
      <vt:lpstr>提高解题能力</vt:lpstr>
      <vt:lpstr>熟悉考试形式</vt:lpstr>
      <vt:lpstr>掌握解题技巧</vt:lpstr>
      <vt:lpstr>增强应试信心</vt:lpstr>
      <vt:lpstr>题型训练的方法</vt:lpstr>
      <vt:lpstr>分类训练法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2024-09-20T00:23:21.276</cp:lastPrinted>
  <dcterms:created xsi:type="dcterms:W3CDTF">2024-09-19T16:23:21Z</dcterms:created>
  <dcterms:modified xsi:type="dcterms:W3CDTF">2024-09-19T16:23:24Z</dcterms:modified>
</cp:coreProperties>
</file>