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C7605E-0C06-444E-81A7-3316E09AB8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A04DF3-4D15-4308-B91F-2FEF4678A8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A9A07C-EE9A-4623-8D73-634E6F96E2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BF4106-14BA-444B-B828-9F687EE42E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9A0C6B-87F7-4745-85F4-7843640D3F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225E69E-A845-423A-9AB0-7ED1D57A0B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2A21B4-3A9C-4989-B51D-92CE8FDA2C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C6345C-98EF-4404-A29B-4D54431AEB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EC34F2-9545-465F-ABB2-23DB5F7211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9F5291-7F97-45F5-A5AE-79565CB628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00D8A9-141F-428E-9D37-889CDA1A3A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emf" /><Relationship Id="rId3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emf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524330230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红橙黄蓝四色安全风险管控体系\n## 1.红橙黄蓝四色安全风险管控体系的概述\n### 1.1红橙黄蓝四色安全风险管控体系的定义与意义\n### 1.2红橙黄蓝四色安全风险管控体系的发展历程\n### 1.3红橙黄蓝四色安全风险管控体系的应用领域\n## 2.红橙黄蓝四色安全风险管控体系的原理与方法\n### 2.1红橙黄蓝四色安全风险管控体系的分类原则\n### 2.2红橙黄蓝四色安全风险管控体系的评估方法\n### 2.3红橙黄蓝四色安全风险管控体系的实施步骤\n## 3.红橙黄蓝四色安全风险管控体系的优点与不足\n### 3.1红橙黄蓝四色安全风险管控体系的优点分析\n### 3.2红橙黄蓝四色安全风险管控体系的不足探讨\n### 3.3红橙黄蓝四色安全风险管控体系的改进措施\n## 4.红橙黄蓝四色安全风险管控体系的应用实例\n### 4.1红橙黄蓝四色安全风险管控体系在某企业的应用实践\n### 4.2红橙黄蓝四色安全风险管控体系在某项目的应用效果\n### 4.3红橙黄蓝四色安全风险管控体系在某行业的推广价值\n## 5.红橙黄蓝四色安全风险管控体系的发展趋势与展望\n### 5.1红橙黄蓝四色安全风险管控体系的发展趋势分析\n### 5.2红橙黄蓝四色安全风险管控体系的未来挑战与机遇\n### 5.3红橙黄蓝四色安全风险管控体系的发展建议与对策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5600"/>
              <a:t>红橙黄蓝四色安全风险管控体系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400"/>
              <a:t>红橙黄蓝四色安全风险管控体系的概述</a:t>
            </a:r>
            <a:endParaRPr/>
          </a:p>
        </p:txBody>
      </p:sp>
      <p:sp>
        <p:nvSpPr>
          <p:cNvPr id="5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70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71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红橙黄蓝四色安全风险管控体系的定义与意义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72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红橙黄蓝四色安全风险管控体系是一种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针对不同安全风险等级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的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分类管理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方法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红色代表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高风险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，需要立即采取措施进行控制和降低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橙色代表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中风险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，需要关注并采取适当的预防措施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黄色代表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较低风险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，需要进行监测和持续改进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蓝色代表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低风险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，可以接受并维持现有管理措施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红橙黄蓝四色安全风险管控体系的实施有助于提高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安全风险管理水平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，降低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安全事故发生率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，保障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生产经营活动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的顺利进行</a:t>
            </a:r>
            <a:endParaRPr/>
          </a:p>
        </p:txBody>
      </p:sp>
      <p:cxnSp>
        <p:nvCxnSpPr>
          <p:cNvPr id="73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4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76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红橙黄蓝四色安全风险管控体系的发展历程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77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红橙黄蓝四色安全风险管控体系起源于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20世纪90年代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，最初应用于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工业生产领域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随着时间的推移，该体系逐渐被其他行业和领域所接受和应用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目前，红橙黄蓝四色安全风险管控体系已经成为一种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广泛应用于各个领域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的安全风险管理工具</a:t>
            </a:r>
            <a:endParaRPr/>
          </a:p>
        </p:txBody>
      </p:sp>
      <p:pic>
        <p:nvPicPr>
          <p:cNvPr id="78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80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红橙黄蓝四色安全风险管控体系的应用领域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81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红橙黄蓝四色安全风险管控体系可以应用于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工业生产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工程建设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交通运输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石油化工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等多个领域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在各类企业中，该体系可以帮助管理者更好地识别和评估安全风险，制定有效的风险控制措施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在政府部门，该体系可以作为监管和执法的依据，推动各行业安全生产水平的提高</a:t>
            </a:r>
            <a:endParaRPr/>
          </a:p>
        </p:txBody>
      </p:sp>
      <p:cxnSp>
        <p:nvCxnSpPr>
          <p:cNvPr id="82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3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3700"/>
              <a:t>红橙黄蓝四色安全风险管控体系的原理与方法</a:t>
            </a:r>
            <a:endParaRPr/>
          </a:p>
        </p:txBody>
      </p:sp>
      <p:sp>
        <p:nvSpPr>
          <p:cNvPr id="8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88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红橙黄蓝四色安全风险管控体系的分类原则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89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红橙黄蓝四色安全风险管控体系的核心是对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安全风险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进行分类，以便于进行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有针对性的管理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风险等级的划分通常基于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风险的可能性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后果的严重程度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不同颜色的代表风险等级，便于管理者进行直观的识别和判断</a:t>
            </a:r>
            <a:endParaRPr/>
          </a:p>
        </p:txBody>
      </p:sp>
      <p:cxnSp>
        <p:nvCxnSpPr>
          <p:cNvPr id="90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1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93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4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红橙黄蓝四色安全风险管控体系的评估方法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95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红橙黄蓝四色安全风险管控体系的评估方法包括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定性评估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定量评估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定性评估主要依赖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专家经验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风险评估模型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，对安全风险进行初步判断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定量评估则通过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数学模型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统计分析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，对安全风险进行更为精确的度量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评估结果将风险分为四个等级，分别为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红、橙、黄、蓝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，对应不同的风险程度</a:t>
            </a:r>
            <a:endParaRPr/>
          </a:p>
        </p:txBody>
      </p:sp>
      <p:cxnSp>
        <p:nvCxnSpPr>
          <p:cNvPr id="96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7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99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红橙黄蓝四色安全风险管控体系的实施步骤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00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红橙黄蓝四色安全风险管控体系的实施步骤包括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风险识别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风险评估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风险控制和风险监测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风险识别是通过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收集信息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分析历史数据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，找出潜在的安全风险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风险评估是根据识别出的风险，进行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定性评估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定量评估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，确定风险等级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风险控制是根据评估结果，采取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相应的措施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，降低或消除风险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风险监测是对风险控制措施的实施效果进行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持续跟踪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，确保风险得到有效控制</a:t>
            </a:r>
            <a:endParaRPr/>
          </a:p>
        </p:txBody>
      </p:sp>
      <p:cxnSp>
        <p:nvCxnSpPr>
          <p:cNvPr id="101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3700"/>
              <a:t>红橙黄蓝四色安全风险管控体系的优点与不足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红橙黄蓝四色安全风险管控体系的优点分析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2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红橙黄蓝四色安全风险管控体系具有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直观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易操作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实用性强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等优点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该体系将安全风险分为四个等级，便于管理者进行快速的识别和判断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评估方法简单易懂，实际操作性强，适用于各类企业和领域</a:t>
            </a:r>
            <a:endParaRPr/>
          </a:p>
        </p:txBody>
      </p:sp>
      <p:pic>
        <p:nvPicPr>
          <p:cNvPr id="13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https://d.book118.com/665243302300011110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Office Theme</vt:lpstr>
      <vt:lpstr>红橙黄蓝四色安全风险管控体系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2024-09-16T04:19:19.563</cp:lastPrinted>
  <dcterms:created xsi:type="dcterms:W3CDTF">2024-09-15T20:19:19Z</dcterms:created>
  <dcterms:modified xsi:type="dcterms:W3CDTF">2024-09-15T20:19:21Z</dcterms:modified>
</cp:coreProperties>
</file>