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CBFF0-F329-45AA-B764-F60309A4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2BE36-B34B-4454-A8CA-C8D9BEB1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E2D8C-6024-4EE6-A34D-90F70C0A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7D6BA-7DF2-4DF8-B518-A561A62F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CDFE9-A617-42C5-9EF2-53E683EE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C107D-CF34-4921-BD8C-9E195150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E5403-97CD-4108-AA14-31147F90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48AC4-7FDF-404E-BDC1-AEC7962F6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505C3-617C-4FB2-8A99-523C72EC6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7CF6-B32C-49AD-BE86-B7E3449B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8D4A0-4641-4493-8A6A-3A2CFF40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33043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七年级组长工作总结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问题反思与改进措施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对七年级组长在过去一年的工作进行全面梳理和总结，展示所取得的成绩和进步。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通过总结工作中的不足和教训，为今后的工作提供改进的方向和动力。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通过分享工作经验和心得，促进团队成员之间的交流和学习，提升团队整体协作能力。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介绍七年级组长的工作职责和范围，包括学生管理、教学协调、家校沟通等方面。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详细列举七年级组长在过去一年中取得的工作成果，如学生成绩提升、团队凝聚力增强等。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客观分析七年级组长在工作中存在的不足和需要改进的地方，如时间管理、沟通技巧等。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展望未来的工作计划和目标，如完善学生管理体系、提升教学质量等。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根据学校教学计划和年级特点，制定了详细的教学计划，并严格执行，确保教学进度与质量。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课堂教学改革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积极探索课堂教学改革，采用多媒体教学、小组合作学习等方式，提高学生学习兴趣和效果。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作业与考试管理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加强作业布置、批改与反馈工作，定期组织考试和测评，及时了解学生学习情况，调整教学策略。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根据学校德育目标和年级特点，制定了具体的德育工作计划和目标。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定期组织班会和各种主题活动，对学生进行思想品德教育，培养学生良好的行为习惯和道德品质。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班会与主题活动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关注学生心理健康，定期开展心理健康教育和辅导，帮助学生解决心理问题，增强学生心理素质。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积极组织年级内外各种文体活动和比赛，如运动会、文艺汇演等，丰富学生课余生活，提高学生综合素质。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文体活动组织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注重发现和培养学生的艺术特长，提供个性化指导和培训，促进学生全面发展。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艺术特长培养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文体艺术工作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42" r="7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建立家校联系机制，定期召开家长会，加强与家长的沟通和联系，及时了解学生在家庭中的表现和需求。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组织家校合作活动，如家长进课堂、亲子运动会等，增进家长对学校工作的了解和支持，促进家校共育。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家长沟通与合作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家校联系机制建立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根据每位教师的专长和特点，合理分配教学任务和职责，确保工作的高效进行。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明确职责与分工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定期组织团队会议，分享教学经验、交流工作心得，促进团队成员之间的紧密合作。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鼓励团队成员相互支持、共同进步，形成积极向上的工作氛围。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强调团队精神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通过组织团建活动、庆祝重要节日等形式，增进团队成员之间的感情，提高团队凝聚力。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注重团队成员之间的沟通与理解，及时化解矛盾与分歧，保持团队的和谐与稳定。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关注教师心理健康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关注教师的心理健康状况，提供必要的心理支持和辅导，促进教师的身心健康。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042" r="6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团队氛围与凝聚力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https://d.book118.com/665243304313011040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2024-09-01T03:53:18.780</cp:lastPrinted>
  <dcterms:created xsi:type="dcterms:W3CDTF">2024-08-31T19:53:18Z</dcterms:created>
  <dcterms:modified xsi:type="dcterms:W3CDTF">2024-08-31T19:53:20Z</dcterms:modified>
</cp:coreProperties>
</file>