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2E3D9-E0F5-4E19-A749-408A13B17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2DA61-0DC8-4CF7-9BEC-BD2DB762E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EADFB-75C1-475B-80C6-EA34BFC4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E037F-DEDF-43AB-A92B-0CBE7F77C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400CE-070F-4822-82E7-72AFF9254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2ADAE8-8DF6-4C17-9E52-2595324A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9C059-8756-4566-9CC5-BDB0880D4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81188-2839-4AAD-AE8A-38CA83608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C30D4-CF0B-4263-8508-38E878834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430EA-AF3F-4955-9A8F-13A460282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7929F-53DE-4148-BF90-D88352650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440101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人力资源培训提升员工情绪管理技巧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情绪管理概述与重要性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识别与理解自身情绪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沟通技巧与表达能力提升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压力管理与心理调适方法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团队协作中情绪管理应用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制定个人情绪管理计划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情绪是人类在特定情境下产生的心理反应，包括生理、认知和行为三个方面的变化。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根据情绪的性质和强度，可分为积极情绪（如快乐、兴奋）和消极情绪（如愤怒、悲伤）；根据情绪的表达方式，可分为外显情绪和内隐情绪。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积极的情绪有助于提高员工的工作效率和创造力，而消极的情绪可能导致工作效率下降和决策失误。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良好的情绪管理有助于促进团队成员之间的沟通和合作，提高团队凝聚力和绩效。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长期的负面情绪和压力可能导致员工心理健康问题，如焦虑、抑郁等。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情绪对员工影响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提升情绪管理能力意义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情绪管理是现代职场中不可或缺的一项职业素养，提升情绪管理能力有助于员工更好地适应职场环境。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组织中的员工情绪状态直接影响到组织氛围和文化建设，提升员工情绪管理能力有助于营造良好的组织文化。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员工情绪管理能力的提升有助于减少工作冲突和摩擦，提高员工工作满意度和忠诚度，进而促进组织绩效的提升。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提高个人职业素养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促进组织文化建设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提高组织绩效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识别与理解自身情绪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情绪日记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自我觉察能力培养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鼓励员工记录自己每天的情绪变化，以便更好地认识和理解自己的情绪模式。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引导员工定期回顾自己的情绪反应，分析触发因素和影响，从而增强自我认知。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提高员工对自我内心状态的敏感度，包括情绪、需求和价值观。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教育员工了解情绪的自然波动和周期性变化，以更平和的心态应对情绪波动。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情绪周期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情绪触发因素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42" r="12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情绪与生理反应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帮助员工识别导致情绪波动的内外部因素，如工作压力、人际关系等。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指导员工观察情绪变化时的生理反应，如心跳加速、呼吸急促等，以便更好地识别情绪。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认知自身情绪变化规律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深呼吸与放松技巧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有效应对负面情绪方法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鼓励员工在遇到困难或压力时，主动寻求同事、朋友或家人的支持和帮助。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培养员工以更积极、乐观的态度看待问题，从而减轻负面情绪的影响。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教授员工通过深呼吸、渐进性肌肉松弛等方法缓解紧张和焦虑。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教育员工运用合适的情绪调节策略，如转移注意力、表达情感等，以维护良好的情绪状态。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沟通技巧与表达能力提升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培养员工在沟通中积极倾听他人观点，理解对方情感和需求。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教授员工如何提出开放式问题，引导对方表达更多信息。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训练员工在倾听后给予反馈，确认自己理解对方意思，避免误解。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079" b="150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表达清晰、准确传递信息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指导员工在表达前明确沟通目标，确保信息传递有的放矢。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用词简练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培养员工使用简洁明了的语言，避免冗余和模糊的表述。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教授员工运用肢体语言、面部表情和语调等非语言手段增强表达效果。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https://d.book118.com/665244010121011034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2024-08-29T20:01:14.419</cp:lastPrinted>
  <dcterms:created xsi:type="dcterms:W3CDTF">2024-08-29T12:01:14Z</dcterms:created>
  <dcterms:modified xsi:type="dcterms:W3CDTF">2024-08-29T12:01:16Z</dcterms:modified>
</cp:coreProperties>
</file>