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CE1923-6C05-41B6-8F30-AA01E15FF3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05AA59-2888-4AD1-B7F5-9EE03B6BB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B28D8F-03FD-4F8B-8EE4-11EFE8B70B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2F33EB-768A-421E-9B5B-E7ECAFA66A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E4B330-8928-4E83-9496-4F91B706D5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7875F0-7837-40C4-888E-0B033BDF99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9855D1-440B-4996-BDBF-92ABF5AF7E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6DD9E6-B129-4846-BD4C-B66CDF5AD2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9E616F-36D5-4259-8D35-825DE97FDC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2B5ADF-26A0-48C3-BD36-6EE70A5272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46E8EC-D4F0-4C34-AA8E-F1C5E035F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244100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战略思维与供应商管理的关系</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战略思维概述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供应商管理概述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战略思维在供应商管理中的应用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战略思维对供应商管理的影响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案例分析：战略思维在供应商管理中的实践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49" r="12549"/>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强调战略思维在供应商管理中的重要性</a:t>
            </a:r>
          </a:p>
        </p:txBody>
      </p:sp>
      <p:pic>
        <p:nvPicPr>
          <p:cNvPr id="5" name="Picture 5"/>
          <p:cNvPicPr>
            <a:picLocks noChangeAspect="1"/>
          </p:cNvPicPr>
          <p:nvPr/>
        </p:nvPicPr>
        <p:blipFill>
          <a:blip r:embed="rId4"/>
          <a:srcRect l="12671" r="12671"/>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分析当前供应商管理面临的挑战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提出运用战略思维改进供应商管理的建议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战略思维的概念及其在供应商管理中的应用</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供应商管理的现状及其存在的问题</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运用战略思维改进供应商管理的具体措施和案例</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对未来供应商管理发展的展望和建议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战略思维概述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可持续性</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注重长期效益和可持续发展，避免短期行为和资源浪费。</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战略思维是指一种高瞻远瞩、统揽全局的思维方式，能够深入分析问题的本质和长远影响，从而制定出具有前瞻性、全局性和可持续性的战略决策。</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前瞻性</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能够预测未来趋势和变化，提前制定应对策略。</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全局性</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从整体角度出发，综合考虑各种因素和利益相关者的需求。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在全球化、信息化背景下，企业需要具备快速应对市场变化的能力，战略思维能够帮助企业高层管理者洞察市场趋势，把握机遇。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应对复杂多变的商业环境</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通过制定和实施具有前瞻性的发展战略，企业可以优化资源配置，培育独特竞争优势，从而在激烈的市场竞争中脱颖而出。</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提升企业核心竞争力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战略思维强调长期效益和可持续发展，有助于企业在追求经济效益的同时，积极履行社会责任，树立良好的企业形象。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实现可持续发展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战略思维在企业管理中的重要性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增强全局意识</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通过拓宽视野、关注国内外政治经济动态等方式，增强对全局的理解和把握能力。</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注重实践锻炼</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通过参与企业战略制定和实施过程，不断积累经验教训，提升战略思维能力和实践水平。</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持续学习创新</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保持开放心态和求知欲，关注新兴技术和商业模式的发展动态，不断学习和创新战略思维方式和手段。</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提升分析能力</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运用SWOT分析、PEST分析等工具和方法，深入分析内外部环境和竞争态势，为制定战略提供有力支持。</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战略思维的培养与提升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供应商管理概述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供应商管理的定义与目的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供应商管理是指对企业供应链中的供应商进行全面、系统、有效的管理，以确保供应商能够按照企业的要求和标准提供高质量、高效率的产品和服务。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通过与供应商建立长期、稳定、互利的合作关系，降低采购成本、提高采购效率、优化供应链运作，从而增强企业的竞争力和盈利能力。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通过制定科学的评估标准，对潜在供应商进行全面评估，选择符合企业要求的优质供应商。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供应商选择与评估</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供应商关系管理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供应商绩效管理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供应商风险管理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与供应商建立长期稳定的合作关系，明确双方的权利和义务，确保供应商能够按照合同要求履行义务。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对供应商的绩效进行全面、客观、公正的评估，及时发现和解决问题，促进供应商持续改进和提高。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识别和评估供应商可能带来的各种风险，制定相应的应对措施和预案，确保供应链的稳定和安全。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供应商管理的主要内容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供应商数量众多、质量参差不齐；供应商合作意愿不高、配合度不够；采购过程不透明、存在腐败现象等。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数字化和智能化技术的应用将进一步提高供应商管理的效率和准确性；绿色环保和社会责任将成为供应商选择的重要标准；供应链协同和整合将成为未来供应商管理的重要方向。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供应商管理的挑战与趋势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战略思维在供应商管理中的应用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明确供应商管理的目标和愿景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根据企业战略和市场需求，制定供应商管理的长期目标和愿景，确保供应商管理策略与企业整体战略保持一致。</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分析供应商市场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深入了解供应商市场的竞争状况、发展趋势和潜在机会，为企业制定合适的供应商管理策略提供决策支持。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制定供应商管理策略</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基于企业战略和市场分析，制定包括供应商选择、合作、评价、风险管理等方面的全面策略，确保供应商管理活动的有效性和高效性。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制定供应商管理战略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https://d.book118.com/665244100044011104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2024-09-13T22:04:44.610</cp:lastPrinted>
  <dcterms:created xsi:type="dcterms:W3CDTF">2024-09-13T14:04:44Z</dcterms:created>
  <dcterms:modified xsi:type="dcterms:W3CDTF">2024-09-13T14:04:46Z</dcterms:modified>
</cp:coreProperties>
</file>