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0D91E-E715-4065-8CC9-A841694C7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77372-8FA7-4AEF-BBD5-612F4B594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D5819-503F-4DE7-8587-7F38CE79E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963689-A47E-4186-BEFF-9BA07882F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0AB3FB-2CA9-4477-B28E-AF49B0B0F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9B9C5A-0592-4BF7-9DFC-4EDF1FCAC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5A99F3-A419-4095-B56E-EC8BB9093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099201-DD7C-40CC-8E6F-70D66F30D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73C262-A549-43E6-8982-9B8D84518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2073A-9E28-419F-8F07-174CCD563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A6ABE-206E-4C7B-9BB7-2ED356E53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2442430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高速公路交工验收注意事项及常见量问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交工验收概述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常见量问题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解决措施与建议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交工验收概述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交工验收是指对高速公路建设项目在完工后，由建设单位组织设计、施工、监理等单位进行的全面检查与验收，确保工程符合设计要求、质量标准和合同约定。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交工验收是高速公路建设过程中的重要环节，它标志着工程建设的基本结束和投入使用的开始。通过交工验收，可以确保工程质量、安全和使用功能，为后续的运营管理提供有力保障。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19" r="24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交工验收定义与意义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申请交工验收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施工单位在工程完工后，向建设单位提交交工验收申请，并附上相关竣工资料。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建设单位组织设计、施工、监理等单位成立验收小组，制定验收计划和方案。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验收小组对高速公路进行现场检查，包括路面、桥梁、隧道、交通安全设施等各个方面。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对于发现的问题，施工单位需要及时进行整改，直至满足验收标准。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验收小组根据现场检查情况和整改结果，出具验收结论。如果工程符合验收标准，则通过验收；否则，需要继续整改直至通过。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组织验收小组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问题整改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验收结论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现场检查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高速公路交工验收流程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《中华人民共和国公路法》、《公路建设市场管理办法》等法规对高速公路交工验收有明确规定。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《公路工程质量检验评定标准》、《公路工程技术标准》等标准是高速公路交工验收的重要依据。这些标准对路面平整度、桥梁承载能力、隧道安全等方面都有详细规定。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083" r="17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强化质量检查和验收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在施工完成后，进行全面的质量检查和验收，确保工程质量达到交工验收标准。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严格控制原材料质量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对进场的原材料进行严格检验，确保其符合设计要求和合同约定。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加强施工过程监控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对施工过程中的关键工序和隐蔽工程进行实时监控，确保施工质量符合要求。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施工质量控制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核对工程量清单的准确性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对照施工图纸和实际情况，对工程量清单进行详细核对，确保清单内容准确无误。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确认工程量的完成情况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根据核对结果，确认已完成的工程量，并对未完成部分进行记录和跟踪。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处理工程量差异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对于核对过程中发现的工程量差异，及时与业主、监理等相关方进行沟通和处理。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工程量清单核对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及时处理工程变更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对于施工过程中出现的工程变更，及时与业主、设计等相关方进行沟通，并按照变更程序进行处理。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收集和整理索赔资料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对于因业主原因或不可抗力因素造成的施工延误或损失，及时收集和整理相关索赔资料。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提交索赔申请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在索赔资料准备齐全后，及时向业主或监理方提交索赔申请，并按照相关程序进行跟踪和处理。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变更与索赔处理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落实安全生产责任制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明确各级管理人员和操作人员的安全生产责任，确保安全生产责任到人。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强化安全检查和隐患排查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定期对施工现场进行安全检查和隐患排查，及时发现和处理潜在的安全隐患。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加强安全教育和培训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对施工人员进行全面的安全教育和培训，提高其安全意识和操作技能。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常见量问题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工程量计算误差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计算规则不熟悉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由于对工程量计算规则不熟悉，导致在计算过程中出现误差。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人为因素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如计算人员疏忽、计算工具或方法不当等人为因素，也可能造成工程量计算误差。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https://d.book118.com/665244243011011101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2024-09-09T06:13:46.821</cp:lastPrinted>
  <dcterms:created xsi:type="dcterms:W3CDTF">2024-09-08T22:13:46Z</dcterms:created>
  <dcterms:modified xsi:type="dcterms:W3CDTF">2024-09-08T22:13:49Z</dcterms:modified>
</cp:coreProperties>
</file>