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DBDF9-2170-4F85-A4C2-1E22DA88F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807D3-B644-4BA3-8850-CA280284A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C7045-1794-4D8A-9B1F-E3B4E843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D3B74-EF61-4894-8E47-3DF5DCCA2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5FCB9F-B440-483B-B03D-C8CECBF29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7F169F-D0F0-4C69-A696-5489106F4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50F9A0-5511-42F5-9FC0-20805968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A1268-D3FD-4AAF-9A3D-500E48C1B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BB70F-8405-489E-9B83-5BE1BD57B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8B7B5-4142-40D9-8F45-8416CBCAD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CBEBF-EB9C-4EF4-BF1A-457C3EBEA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003031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化工年度总结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化工生产运营情况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化工市场销售情况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化工技术创新与研发情况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化工环保与可持续发展情况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化工人力资源管理情况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化工行业前景展望与战略规划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对化工行业在过去一年中的发展进行全面梳理和总结，展示行业在技术创新、市场拓展、安全生产等方面的主要成就。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分析当前面临的挑战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深入剖析化工行业当前所面临的国内外市场变化、政策法规调整、技术创新压力等方面的挑战，为行业未来发展提供参考。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基于对当前市场环境和行业发展趋势的分析，展望化工行业未来的发展方向，为企业制定战略规划提供指导。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涵盖石油化工、基础化工、精细化工等各个子领域的发展情况，全面反映化工行业的整体状况。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化工行业全貌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突出介绍在过去一年中表现突出的化工企业和项目，展示其技术创新、市场拓展等方面的成果。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重点企业和项目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梳理过去一年中国家和地方政府发布的化工行业相关政策和法规，分析其对行业发展的影响。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行业政策和法规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深入分析国内外化工市场的供需状况、价格走势等，预测未来市场发展趋势，为企业决策提供参考。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市场分析和趋势预测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化工生产运营情况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根据市场需求和产品特性，制定了科学合理的年度生产计划，明确了各生产线的产能目标和时间节点。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针对市场变化、原材料供应等因素，及时调整生产计划，确保生产顺利进行。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通过优化生产流程、提高设备利用率等措施，提高了生产效率，降低了生产成本。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生产计划和执行情况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定期对产品进行抽样检验，及时发现并处理质量问题，防止不合格产品流入市场。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建立了完善的质量管理体系，包括原料采购、生产过程控制、产品检验等环节，确保产品质量符合标准。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通过客户满意度调查，了解客户对产品质量的意见和建议，不断改进产品质量。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163" r="1716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产品质量控制情况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安全检查和隐患排查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定期开展安全检查和隐患排查，及时发现并处理安全隐患，确保生产过程中的安全。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应急预案制定和演练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针对可能发生的各种突发事件，制定了相应的应急预案，并定期组织演练，提高应急处置能力。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安全生产责任制落实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建立了安全生产责任制，明确了各级管理人员和操作人员的安全职责，确保安全生产各项措施得到有效执行。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安全生产管理情况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化工市场销售情况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759" r="57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年初制定了详细的市场销售计划，明确了销售目标、市场策略、产品定价、销售渠道和推广方案等。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通过加强市场调研，了解客户需求和竞争对手情况，积极调整销售策略和方案，实现了销售计划的良好执行，完成了年度销售目标。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市场销售计划和执行情况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通过定期的客户拜访、电话调查和问卷调查等方式，收集客户对产品质量、服务质量和价格等方面的反馈意见。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针对客户反馈意见，进行了满意度调查，发现大部分客户对产品质量和服务质量表示满意，但仍有部分客户对价格和产品交货期等方面提出改进意见。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客户反馈和满意度调查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6250" r="36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对主要竞争对手进行了详细的分析，包括其产品种类、质量、价格、销售渠道和市场份额等方面。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针对竞争对手的情况，制定了相应的竞争策略，如加强产品研发、提高产品质量、优化生产流程、降低生产成本和加强市场推广等。通过实施这些策略，提高了公司的市场竞争力，扩大了市场份额。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化工技术创新与研发情况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本年度共开发新产品20款，涵盖高性能材料、环保型产品等多个领域。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新产品上市表现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创新点及优势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其中10款新产品已成功上市，市场表现良好，销售额达到预期目标。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新产品在性能、环保等方面具有明显优势，部分产品填补了国内市场空白。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新产品开发和上市情况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https://d.book118.com/665300303130011101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2024-09-09T19:56:05.951</cp:lastPrinted>
  <dcterms:created xsi:type="dcterms:W3CDTF">2024-09-09T11:56:05Z</dcterms:created>
  <dcterms:modified xsi:type="dcterms:W3CDTF">2024-09-09T11:56:08Z</dcterms:modified>
</cp:coreProperties>
</file>