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F0897-53B6-4C31-ACB3-6F1C41052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6ACBC-5395-4B49-88C8-AEB31571F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E2708-3283-4614-B5BA-30862ED2D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80177-F900-43EB-A70D-27F6D4FF0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3DDE6E-B738-40E4-94E6-168A20CDB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5CA923-74A8-4DC1-BCC8-81DA03BDC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E645ED-5C7F-4E18-AE6F-290C552DF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63E564-485D-4940-8398-E36121FF9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862D11-850F-49EC-90C4-945214E1C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01A29-DDC1-42C6-B5C3-23C979060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F636C-B84D-48DF-A717-42A8938CB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pn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30133420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《电阻焊基础》PPT课件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电阻焊简介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电阻焊的工作原理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电阻焊设备与材料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电阻焊工艺参数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电阻焊的质量控制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电阻焊的发展趋势与展望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电阻焊简介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30" r="9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电阻焊的定义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电阻焊是一种利用电流通过接触面产生的电阻热进行焊接的方法。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它通过在两个待焊接的金属表面施加压力，使它们紧密接触并通电，利用电阻热将接触面熔化，冷却后形成焊接接头。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19868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10" name="AutoShape 10"/>
          <p:cNvSpPr/>
          <p:nvPr/>
        </p:nvSpPr>
        <p:spPr>
          <a:xfrm rot="2700000">
            <a:off x="9106425" y="2908122"/>
            <a:ext cx="695864" cy="69586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2" name="Connector 12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>
            <a:off x="6148388" y="2249488"/>
            <a:ext cx="2614612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5437188" y="1185863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11638" y="2351088"/>
            <a:ext cx="1255712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2578100" y="3321050"/>
            <a:ext cx="1254125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2813" y="4514850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焊接速度快，生产效率高。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617039" y="2645728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焊接接头强度高，具有良好的气密性和水密性。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830882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适用于金属材料的焊接，尤其是低碳钢、不锈钢、铝及其合金等。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68842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焊接过程稳定，易于实现自动化和智能化。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819234" y="1157288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63428" y="233172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968229" y="3292793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295356" y="4486275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9295617" y="3063151"/>
            <a:ext cx="302098" cy="447705"/>
            <a:chOff x="9295617" y="3063151"/>
            <a:chExt cx="302098" cy="447705"/>
          </a:xfrm>
        </p:grpSpPr>
        <p:sp>
          <p:nvSpPr>
            <p:cNvPr id="29" name="Freeform 29"/>
            <p:cNvSpPr/>
            <p:nvPr/>
          </p:nvSpPr>
          <p:spPr>
            <a:xfrm>
              <a:off x="9295617" y="3063151"/>
              <a:ext cx="302098" cy="331451"/>
            </a:xfrm>
            <a:custGeom>
              <a:rect l="l" t="t" r="r" b="b"/>
              <a:pathLst>
                <a:path w="149" h="163">
                  <a:moveTo>
                    <a:pt x="108" y="163"/>
                  </a:moveTo>
                  <a:cubicBezTo>
                    <a:pt x="35" y="163"/>
                    <a:pt x="35" y="163"/>
                    <a:pt x="35" y="163"/>
                  </a:cubicBezTo>
                  <a:cubicBezTo>
                    <a:pt x="35" y="158"/>
                    <a:pt x="35" y="158"/>
                    <a:pt x="35" y="158"/>
                  </a:cubicBezTo>
                  <a:cubicBezTo>
                    <a:pt x="34" y="153"/>
                    <a:pt x="32" y="144"/>
                    <a:pt x="30" y="142"/>
                  </a:cubicBezTo>
                  <a:cubicBezTo>
                    <a:pt x="28" y="137"/>
                    <a:pt x="24" y="132"/>
                    <a:pt x="21" y="127"/>
                  </a:cubicBezTo>
                  <a:cubicBezTo>
                    <a:pt x="11" y="112"/>
                    <a:pt x="0" y="95"/>
                    <a:pt x="0" y="74"/>
                  </a:cubicBezTo>
                  <a:cubicBezTo>
                    <a:pt x="0" y="33"/>
                    <a:pt x="33" y="0"/>
                    <a:pt x="74" y="0"/>
                  </a:cubicBezTo>
                  <a:cubicBezTo>
                    <a:pt x="115" y="0"/>
                    <a:pt x="149" y="33"/>
                    <a:pt x="149" y="74"/>
                  </a:cubicBezTo>
                  <a:cubicBezTo>
                    <a:pt x="149" y="95"/>
                    <a:pt x="138" y="112"/>
                    <a:pt x="127" y="127"/>
                  </a:cubicBezTo>
                  <a:cubicBezTo>
                    <a:pt x="124" y="132"/>
                    <a:pt x="121" y="137"/>
                    <a:pt x="118" y="142"/>
                  </a:cubicBezTo>
                  <a:cubicBezTo>
                    <a:pt x="117" y="144"/>
                    <a:pt x="115" y="153"/>
                    <a:pt x="114" y="158"/>
                  </a:cubicBezTo>
                  <a:cubicBezTo>
                    <a:pt x="113" y="163"/>
                    <a:pt x="113" y="163"/>
                    <a:pt x="113" y="163"/>
                  </a:cubicBezTo>
                  <a:lnTo>
                    <a:pt x="108" y="163"/>
                  </a:lnTo>
                  <a:close/>
                  <a:moveTo>
                    <a:pt x="46" y="151"/>
                  </a:moveTo>
                  <a:cubicBezTo>
                    <a:pt x="103" y="151"/>
                    <a:pt x="103" y="151"/>
                    <a:pt x="103" y="151"/>
                  </a:cubicBezTo>
                  <a:cubicBezTo>
                    <a:pt x="104" y="146"/>
                    <a:pt x="105" y="139"/>
                    <a:pt x="108" y="136"/>
                  </a:cubicBezTo>
                  <a:cubicBezTo>
                    <a:pt x="111" y="130"/>
                    <a:pt x="114" y="125"/>
                    <a:pt x="117" y="120"/>
                  </a:cubicBezTo>
                  <a:cubicBezTo>
                    <a:pt x="127" y="106"/>
                    <a:pt x="136" y="92"/>
                    <a:pt x="136" y="74"/>
                  </a:cubicBezTo>
                  <a:cubicBezTo>
                    <a:pt x="136" y="40"/>
                    <a:pt x="109" y="12"/>
                    <a:pt x="74" y="12"/>
                  </a:cubicBezTo>
                  <a:cubicBezTo>
                    <a:pt x="40" y="12"/>
                    <a:pt x="12" y="40"/>
                    <a:pt x="12" y="74"/>
                  </a:cubicBezTo>
                  <a:cubicBezTo>
                    <a:pt x="12" y="92"/>
                    <a:pt x="21" y="106"/>
                    <a:pt x="31" y="120"/>
                  </a:cubicBezTo>
                  <a:cubicBezTo>
                    <a:pt x="35" y="125"/>
                    <a:pt x="38" y="130"/>
                    <a:pt x="41" y="136"/>
                  </a:cubicBezTo>
                  <a:cubicBezTo>
                    <a:pt x="43" y="139"/>
                    <a:pt x="45" y="146"/>
                    <a:pt x="46" y="151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9369028" y="3411797"/>
              <a:ext cx="150470" cy="99059"/>
            </a:xfrm>
            <a:custGeom>
              <a:rect l="l" t="t" r="r" b="b"/>
              <a:pathLst>
                <a:path w="74" h="49">
                  <a:moveTo>
                    <a:pt x="0" y="0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36"/>
                    <a:pt x="17" y="49"/>
                    <a:pt x="37" y="49"/>
                  </a:cubicBezTo>
                  <a:cubicBezTo>
                    <a:pt x="41" y="49"/>
                    <a:pt x="41" y="49"/>
                    <a:pt x="41" y="49"/>
                  </a:cubicBezTo>
                  <a:cubicBezTo>
                    <a:pt x="61" y="49"/>
                    <a:pt x="74" y="36"/>
                    <a:pt x="74" y="20"/>
                  </a:cubicBezTo>
                  <a:cubicBezTo>
                    <a:pt x="74" y="0"/>
                    <a:pt x="74" y="0"/>
                    <a:pt x="7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360459" y="3203836"/>
              <a:ext cx="172471" cy="138196"/>
            </a:xfrm>
            <a:custGeom>
              <a:rect l="l" t="t" r="r" b="b"/>
              <a:pathLst>
                <a:path w="85" h="68">
                  <a:moveTo>
                    <a:pt x="83" y="9"/>
                  </a:moveTo>
                  <a:cubicBezTo>
                    <a:pt x="71" y="25"/>
                    <a:pt x="64" y="44"/>
                    <a:pt x="62" y="66"/>
                  </a:cubicBezTo>
                  <a:cubicBezTo>
                    <a:pt x="62" y="68"/>
                    <a:pt x="62" y="68"/>
                    <a:pt x="62" y="68"/>
                  </a:cubicBezTo>
                  <a:cubicBezTo>
                    <a:pt x="52" y="68"/>
                    <a:pt x="52" y="68"/>
                    <a:pt x="52" y="68"/>
                  </a:cubicBezTo>
                  <a:cubicBezTo>
                    <a:pt x="53" y="66"/>
                    <a:pt x="53" y="66"/>
                    <a:pt x="53" y="66"/>
                  </a:cubicBezTo>
                  <a:cubicBezTo>
                    <a:pt x="55" y="48"/>
                    <a:pt x="59" y="32"/>
                    <a:pt x="67" y="17"/>
                  </a:cubicBezTo>
                  <a:cubicBezTo>
                    <a:pt x="67" y="17"/>
                    <a:pt x="67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3" y="17"/>
                    <a:pt x="59" y="16"/>
                    <a:pt x="55" y="13"/>
                  </a:cubicBezTo>
                  <a:cubicBezTo>
                    <a:pt x="52" y="16"/>
                    <a:pt x="48" y="17"/>
                    <a:pt x="44" y="17"/>
                  </a:cubicBezTo>
                  <a:cubicBezTo>
                    <a:pt x="39" y="17"/>
                    <a:pt x="34" y="16"/>
                    <a:pt x="30" y="12"/>
                  </a:cubicBezTo>
                  <a:cubicBezTo>
                    <a:pt x="26" y="15"/>
                    <a:pt x="21" y="17"/>
                    <a:pt x="17" y="16"/>
                  </a:cubicBezTo>
                  <a:cubicBezTo>
                    <a:pt x="28" y="38"/>
                    <a:pt x="30" y="59"/>
                    <a:pt x="30" y="66"/>
                  </a:cubicBezTo>
                  <a:cubicBezTo>
                    <a:pt x="31" y="68"/>
                    <a:pt x="31" y="68"/>
                    <a:pt x="31" y="68"/>
                  </a:cubicBezTo>
                  <a:cubicBezTo>
                    <a:pt x="21" y="68"/>
                    <a:pt x="21" y="68"/>
                    <a:pt x="21" y="68"/>
                  </a:cubicBezTo>
                  <a:cubicBezTo>
                    <a:pt x="21" y="66"/>
                    <a:pt x="21" y="66"/>
                    <a:pt x="21" y="66"/>
                  </a:cubicBezTo>
                  <a:cubicBezTo>
                    <a:pt x="21" y="58"/>
                    <a:pt x="17" y="31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0" y="5"/>
                    <a:pt x="0" y="3"/>
                    <a:pt x="2" y="1"/>
                  </a:cubicBezTo>
                  <a:cubicBezTo>
                    <a:pt x="5" y="0"/>
                    <a:pt x="7" y="1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1" y="5"/>
                    <a:pt x="14" y="7"/>
                    <a:pt x="16" y="7"/>
                  </a:cubicBezTo>
                  <a:cubicBezTo>
                    <a:pt x="20" y="7"/>
                    <a:pt x="23" y="6"/>
                    <a:pt x="27" y="2"/>
                  </a:cubicBezTo>
                  <a:cubicBezTo>
                    <a:pt x="28" y="1"/>
                    <a:pt x="29" y="1"/>
                    <a:pt x="31" y="1"/>
                  </a:cubicBezTo>
                  <a:cubicBezTo>
                    <a:pt x="32" y="1"/>
                    <a:pt x="33" y="2"/>
                    <a:pt x="34" y="3"/>
                  </a:cubicBezTo>
                  <a:cubicBezTo>
                    <a:pt x="37" y="6"/>
                    <a:pt x="40" y="8"/>
                    <a:pt x="43" y="8"/>
                  </a:cubicBezTo>
                  <a:cubicBezTo>
                    <a:pt x="47" y="8"/>
                    <a:pt x="50" y="5"/>
                    <a:pt x="52" y="3"/>
                  </a:cubicBezTo>
                  <a:cubicBezTo>
                    <a:pt x="53" y="2"/>
                    <a:pt x="54" y="1"/>
                    <a:pt x="55" y="1"/>
                  </a:cubicBezTo>
                  <a:cubicBezTo>
                    <a:pt x="57" y="1"/>
                    <a:pt x="58" y="2"/>
                    <a:pt x="59" y="3"/>
                  </a:cubicBezTo>
                  <a:cubicBezTo>
                    <a:pt x="61" y="6"/>
                    <a:pt x="63" y="8"/>
                    <a:pt x="66" y="8"/>
                  </a:cubicBezTo>
                  <a:cubicBezTo>
                    <a:pt x="66" y="8"/>
                    <a:pt x="66" y="8"/>
                    <a:pt x="66" y="8"/>
                  </a:cubicBezTo>
                  <a:cubicBezTo>
                    <a:pt x="70" y="8"/>
                    <a:pt x="73" y="6"/>
                    <a:pt x="76" y="3"/>
                  </a:cubicBezTo>
                  <a:cubicBezTo>
                    <a:pt x="78" y="1"/>
                    <a:pt x="81" y="1"/>
                    <a:pt x="82" y="2"/>
                  </a:cubicBezTo>
                  <a:cubicBezTo>
                    <a:pt x="84" y="4"/>
                    <a:pt x="85" y="7"/>
                    <a:pt x="83" y="9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7651236" y="3928628"/>
            <a:ext cx="344403" cy="328462"/>
            <a:chOff x="7651236" y="3928628"/>
            <a:chExt cx="344403" cy="328462"/>
          </a:xfrm>
        </p:grpSpPr>
        <p:sp>
          <p:nvSpPr>
            <p:cNvPr id="33" name="AutoShape 33"/>
            <p:cNvSpPr/>
            <p:nvPr/>
          </p:nvSpPr>
          <p:spPr>
            <a:xfrm>
              <a:off x="7745966" y="3928628"/>
              <a:ext cx="154998" cy="155673"/>
            </a:xfrm>
            <a:prstGeom prst="ellips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7651236" y="4108554"/>
              <a:ext cx="344403" cy="14853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Freeform 35"/>
          <p:cNvSpPr/>
          <p:nvPr/>
        </p:nvSpPr>
        <p:spPr>
          <a:xfrm>
            <a:off x="6062881" y="4755632"/>
            <a:ext cx="214971" cy="357102"/>
          </a:xfrm>
          <a:custGeom>
            <a:rect l="l" t="t" r="r" b="b"/>
            <a:pathLst>
              <a:path w="130" h="221">
                <a:moveTo>
                  <a:pt x="73" y="98"/>
                </a:moveTo>
                <a:cubicBezTo>
                  <a:pt x="95" y="103"/>
                  <a:pt x="110" y="109"/>
                  <a:pt x="118" y="116"/>
                </a:cubicBezTo>
                <a:cubicBezTo>
                  <a:pt x="126" y="124"/>
                  <a:pt x="130" y="135"/>
                  <a:pt x="130" y="149"/>
                </a:cubicBezTo>
                <a:cubicBezTo>
                  <a:pt x="130" y="163"/>
                  <a:pt x="125" y="175"/>
                  <a:pt x="115" y="186"/>
                </a:cubicBezTo>
                <a:cubicBezTo>
                  <a:pt x="105" y="196"/>
                  <a:pt x="91" y="202"/>
                  <a:pt x="73" y="203"/>
                </a:cubicBezTo>
                <a:cubicBezTo>
                  <a:pt x="73" y="222"/>
                  <a:pt x="73" y="222"/>
                  <a:pt x="73" y="222"/>
                </a:cubicBezTo>
                <a:cubicBezTo>
                  <a:pt x="58" y="222"/>
                  <a:pt x="58" y="222"/>
                  <a:pt x="58" y="222"/>
                </a:cubicBezTo>
                <a:cubicBezTo>
                  <a:pt x="58" y="203"/>
                  <a:pt x="58" y="203"/>
                  <a:pt x="58" y="203"/>
                </a:cubicBezTo>
                <a:cubicBezTo>
                  <a:pt x="22" y="200"/>
                  <a:pt x="2" y="182"/>
                  <a:pt x="0" y="150"/>
                </a:cubicBezTo>
                <a:cubicBezTo>
                  <a:pt x="26" y="150"/>
                  <a:pt x="26" y="150"/>
                  <a:pt x="26" y="150"/>
                </a:cubicBezTo>
                <a:cubicBezTo>
                  <a:pt x="28" y="170"/>
                  <a:pt x="39" y="182"/>
                  <a:pt x="58" y="185"/>
                </a:cubicBezTo>
                <a:cubicBezTo>
                  <a:pt x="58" y="117"/>
                  <a:pt x="58" y="117"/>
                  <a:pt x="58" y="117"/>
                </a:cubicBezTo>
                <a:cubicBezTo>
                  <a:pt x="22" y="110"/>
                  <a:pt x="4" y="94"/>
                  <a:pt x="4" y="69"/>
                </a:cubicBezTo>
                <a:cubicBezTo>
                  <a:pt x="4" y="54"/>
                  <a:pt x="9" y="43"/>
                  <a:pt x="19" y="34"/>
                </a:cubicBezTo>
                <a:cubicBezTo>
                  <a:pt x="28" y="25"/>
                  <a:pt x="42" y="20"/>
                  <a:pt x="58" y="19"/>
                </a:cubicBezTo>
                <a:cubicBezTo>
                  <a:pt x="58" y="0"/>
                  <a:pt x="58" y="0"/>
                  <a:pt x="58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73" y="19"/>
                  <a:pt x="73" y="19"/>
                  <a:pt x="73" y="19"/>
                </a:cubicBezTo>
                <a:cubicBezTo>
                  <a:pt x="105" y="21"/>
                  <a:pt x="122" y="35"/>
                  <a:pt x="125" y="63"/>
                </a:cubicBezTo>
                <a:cubicBezTo>
                  <a:pt x="99" y="63"/>
                  <a:pt x="99" y="63"/>
                  <a:pt x="99" y="63"/>
                </a:cubicBezTo>
                <a:cubicBezTo>
                  <a:pt x="98" y="48"/>
                  <a:pt x="89" y="39"/>
                  <a:pt x="73" y="37"/>
                </a:cubicBezTo>
                <a:lnTo>
                  <a:pt x="73" y="98"/>
                </a:lnTo>
                <a:close/>
                <a:moveTo>
                  <a:pt x="58" y="96"/>
                </a:moveTo>
                <a:cubicBezTo>
                  <a:pt x="58" y="37"/>
                  <a:pt x="58" y="37"/>
                  <a:pt x="58" y="37"/>
                </a:cubicBezTo>
                <a:cubicBezTo>
                  <a:pt x="39" y="40"/>
                  <a:pt x="30" y="50"/>
                  <a:pt x="30" y="67"/>
                </a:cubicBezTo>
                <a:cubicBezTo>
                  <a:pt x="30" y="76"/>
                  <a:pt x="33" y="82"/>
                  <a:pt x="38" y="86"/>
                </a:cubicBezTo>
                <a:cubicBezTo>
                  <a:pt x="43" y="91"/>
                  <a:pt x="50" y="94"/>
                  <a:pt x="58" y="96"/>
                </a:cubicBezTo>
                <a:close/>
                <a:moveTo>
                  <a:pt x="73" y="185"/>
                </a:moveTo>
                <a:cubicBezTo>
                  <a:pt x="93" y="182"/>
                  <a:pt x="104" y="171"/>
                  <a:pt x="104" y="150"/>
                </a:cubicBezTo>
                <a:cubicBezTo>
                  <a:pt x="104" y="142"/>
                  <a:pt x="102" y="135"/>
                  <a:pt x="97" y="131"/>
                </a:cubicBezTo>
                <a:cubicBezTo>
                  <a:pt x="93" y="126"/>
                  <a:pt x="85" y="122"/>
                  <a:pt x="73" y="120"/>
                </a:cubicBezTo>
                <a:lnTo>
                  <a:pt x="73" y="185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263213" y="5550384"/>
            <a:ext cx="379450" cy="380033"/>
          </a:xfrm>
          <a:custGeom>
            <a:rect l="l" t="t" r="r" b="b"/>
            <a:pathLst>
              <a:path w="311" h="312">
                <a:moveTo>
                  <a:pt x="281" y="130"/>
                </a:moveTo>
                <a:cubicBezTo>
                  <a:pt x="311" y="116"/>
                  <a:pt x="311" y="116"/>
                  <a:pt x="311" y="116"/>
                </a:cubicBezTo>
                <a:cubicBezTo>
                  <a:pt x="294" y="75"/>
                  <a:pt x="294" y="75"/>
                  <a:pt x="294" y="7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53" y="71"/>
                  <a:pt x="240" y="58"/>
                  <a:pt x="226" y="48"/>
                </a:cubicBezTo>
                <a:cubicBezTo>
                  <a:pt x="237" y="17"/>
                  <a:pt x="237" y="17"/>
                  <a:pt x="237" y="17"/>
                </a:cubicBezTo>
                <a:cubicBezTo>
                  <a:pt x="197" y="0"/>
                  <a:pt x="197" y="0"/>
                  <a:pt x="197" y="0"/>
                </a:cubicBezTo>
                <a:cubicBezTo>
                  <a:pt x="183" y="30"/>
                  <a:pt x="183" y="30"/>
                  <a:pt x="183" y="30"/>
                </a:cubicBezTo>
                <a:cubicBezTo>
                  <a:pt x="165" y="27"/>
                  <a:pt x="147" y="26"/>
                  <a:pt x="129" y="30"/>
                </a:cubicBezTo>
                <a:cubicBezTo>
                  <a:pt x="115" y="0"/>
                  <a:pt x="115" y="0"/>
                  <a:pt x="115" y="0"/>
                </a:cubicBezTo>
                <a:cubicBezTo>
                  <a:pt x="75" y="17"/>
                  <a:pt x="75" y="17"/>
                  <a:pt x="75" y="17"/>
                </a:cubicBezTo>
                <a:cubicBezTo>
                  <a:pt x="86" y="48"/>
                  <a:pt x="86" y="48"/>
                  <a:pt x="86" y="48"/>
                </a:cubicBezTo>
                <a:cubicBezTo>
                  <a:pt x="70" y="58"/>
                  <a:pt x="58" y="71"/>
                  <a:pt x="48" y="85"/>
                </a:cubicBezTo>
                <a:cubicBezTo>
                  <a:pt x="17" y="74"/>
                  <a:pt x="17" y="74"/>
                  <a:pt x="17" y="74"/>
                </a:cubicBezTo>
                <a:cubicBezTo>
                  <a:pt x="0" y="114"/>
                  <a:pt x="0" y="114"/>
                  <a:pt x="0" y="114"/>
                </a:cubicBezTo>
                <a:cubicBezTo>
                  <a:pt x="30" y="129"/>
                  <a:pt x="30" y="129"/>
                  <a:pt x="30" y="129"/>
                </a:cubicBezTo>
                <a:cubicBezTo>
                  <a:pt x="26" y="146"/>
                  <a:pt x="26" y="164"/>
                  <a:pt x="30" y="182"/>
                </a:cubicBezTo>
                <a:cubicBezTo>
                  <a:pt x="0" y="196"/>
                  <a:pt x="0" y="196"/>
                  <a:pt x="0" y="196"/>
                </a:cubicBezTo>
                <a:cubicBezTo>
                  <a:pt x="16" y="236"/>
                  <a:pt x="16" y="236"/>
                  <a:pt x="16" y="236"/>
                </a:cubicBezTo>
                <a:cubicBezTo>
                  <a:pt x="47" y="225"/>
                  <a:pt x="47" y="225"/>
                  <a:pt x="47" y="225"/>
                </a:cubicBezTo>
                <a:cubicBezTo>
                  <a:pt x="57" y="241"/>
                  <a:pt x="70" y="253"/>
                  <a:pt x="85" y="263"/>
                </a:cubicBezTo>
                <a:cubicBezTo>
                  <a:pt x="73" y="294"/>
                  <a:pt x="73" y="294"/>
                  <a:pt x="73" y="294"/>
                </a:cubicBezTo>
                <a:cubicBezTo>
                  <a:pt x="114" y="311"/>
                  <a:pt x="114" y="311"/>
                  <a:pt x="114" y="311"/>
                </a:cubicBezTo>
                <a:cubicBezTo>
                  <a:pt x="128" y="281"/>
                  <a:pt x="128" y="281"/>
                  <a:pt x="128" y="281"/>
                </a:cubicBezTo>
                <a:cubicBezTo>
                  <a:pt x="145" y="285"/>
                  <a:pt x="163" y="285"/>
                  <a:pt x="181" y="282"/>
                </a:cubicBezTo>
                <a:cubicBezTo>
                  <a:pt x="195" y="312"/>
                  <a:pt x="195" y="312"/>
                  <a:pt x="195" y="312"/>
                </a:cubicBezTo>
                <a:cubicBezTo>
                  <a:pt x="236" y="295"/>
                  <a:pt x="236" y="295"/>
                  <a:pt x="236" y="295"/>
                </a:cubicBezTo>
                <a:cubicBezTo>
                  <a:pt x="225" y="264"/>
                  <a:pt x="225" y="264"/>
                  <a:pt x="225" y="264"/>
                </a:cubicBezTo>
                <a:cubicBezTo>
                  <a:pt x="240" y="254"/>
                  <a:pt x="253" y="241"/>
                  <a:pt x="263" y="226"/>
                </a:cubicBezTo>
                <a:cubicBezTo>
                  <a:pt x="294" y="238"/>
                  <a:pt x="294" y="238"/>
                  <a:pt x="294" y="238"/>
                </a:cubicBezTo>
                <a:cubicBezTo>
                  <a:pt x="311" y="197"/>
                  <a:pt x="311" y="197"/>
                  <a:pt x="311" y="197"/>
                </a:cubicBezTo>
                <a:cubicBezTo>
                  <a:pt x="281" y="183"/>
                  <a:pt x="281" y="183"/>
                  <a:pt x="281" y="183"/>
                </a:cubicBezTo>
                <a:cubicBezTo>
                  <a:pt x="285" y="166"/>
                  <a:pt x="285" y="148"/>
                  <a:pt x="281" y="130"/>
                </a:cubicBezTo>
                <a:close/>
                <a:moveTo>
                  <a:pt x="155" y="254"/>
                </a:moveTo>
                <a:cubicBezTo>
                  <a:pt x="101" y="254"/>
                  <a:pt x="57" y="210"/>
                  <a:pt x="57" y="156"/>
                </a:cubicBezTo>
                <a:cubicBezTo>
                  <a:pt x="57" y="101"/>
                  <a:pt x="101" y="57"/>
                  <a:pt x="155" y="57"/>
                </a:cubicBezTo>
                <a:cubicBezTo>
                  <a:pt x="210" y="57"/>
                  <a:pt x="254" y="101"/>
                  <a:pt x="254" y="156"/>
                </a:cubicBezTo>
                <a:cubicBezTo>
                  <a:pt x="254" y="210"/>
                  <a:pt x="210" y="254"/>
                  <a:pt x="155" y="254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电阻焊的特点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汽车制造业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家电行业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金属制品行业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其他行业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车身、车架、发动机等部件的焊接。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冰箱、洗衣机、空调等家用电器的焊接。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不锈钢厨具、金属门窗等金属制品的焊接。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石油管道、化工设备、铁路车辆等行业的焊接。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电阻焊的应用范围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电阻焊的工作原理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22" r="2022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电阻热效应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当电流通过导体时，电子与导体原子发生碰撞，使导体产生热量。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热量的产生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电流在导体内流动时，电子与导体的原子发生碰撞，将动能转化为热能。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热量的分布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热量在导体内分布不均匀，电流密度大的地方温度更高，形成热点。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电阻热效应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169" r="23169"/>
          <a:stretch>
            <a:fillRect/>
          </a:stretch>
        </p:blipFill>
        <p:spPr>
          <a:xfrm>
            <a:off x="6913630" y="790094"/>
            <a:ext cx="4562665" cy="566833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2470150" y="1725613"/>
            <a:ext cx="1614488" cy="46672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06925" y="1597025"/>
            <a:ext cx="3244850" cy="72548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06925" y="2544763"/>
            <a:ext cx="3244850" cy="72707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06925" y="3494088"/>
            <a:ext cx="3244850" cy="725487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606925" y="4443413"/>
            <a:ext cx="3244850" cy="725487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06925" y="5392738"/>
            <a:ext cx="3244850" cy="725487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00000">
            <a:off x="3984625" y="170021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159000" y="2676525"/>
            <a:ext cx="1925638" cy="46672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16200000">
            <a:off x="3984625" y="2649538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852613" y="3624263"/>
            <a:ext cx="2232025" cy="46672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16200000">
            <a:off x="3984625" y="359886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550988" y="4573588"/>
            <a:ext cx="2533650" cy="466725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16200000">
            <a:off x="3984626" y="4546600"/>
            <a:ext cx="722312" cy="522287"/>
          </a:xfrm>
          <a:prstGeom prst="trapezoid">
            <a:avLst>
              <a:gd name="adj" fmla="val 2500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11250" y="5529263"/>
            <a:ext cx="2973388" cy="46672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 rot="16200000">
            <a:off x="3984625" y="549116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355440" y="118708"/>
            <a:ext cx="8413466" cy="619125"/>
            <a:chOff x="355440" y="118708"/>
            <a:chExt cx="8413466" cy="619125"/>
          </a:xfrm>
        </p:grpSpPr>
        <p:sp>
          <p:nvSpPr>
            <p:cNvPr id="19" name="TextBox 19"/>
            <p:cNvSpPr txBox="1"/>
            <p:nvPr/>
          </p:nvSpPr>
          <p:spPr>
            <a:xfrm>
              <a:off x="948881" y="118708"/>
              <a:ext cx="7820025" cy="619125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12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焊接过程</a:t>
              </a:r>
            </a:p>
          </p:txBody>
        </p:sp>
        <p:sp>
          <p:nvSpPr>
            <p:cNvPr id="20" name="AutoShape 20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0" name="TextBox 40"/>
          <p:cNvSpPr txBox="1"/>
          <p:nvPr/>
        </p:nvSpPr>
        <p:spPr>
          <a:xfrm>
            <a:off x="2370277" y="1725613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焊接准备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232063" y="2674938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施加压力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006830" y="3623469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通电加热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852613" y="4572794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保持时间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684494" y="5522119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断电冷却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693239" y="162750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清理工件表面，确保无杂质和氧化膜。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3239" y="257365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在工件接触面上施加压力，使工件紧密接触。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693239" y="352234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通过电阻热效应加热工件接触面。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693239" y="4471988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保持通电加热一定时间，使工件达到熔点。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693239" y="5421630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断电后，工件依靠自身热量冷却结晶。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电流大小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电流大小直接影响焊接热量和焊接速度，影响焊接质量。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通电时间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通电时间过长或过短都会影响焊接质量，过热可能导致工件熔化过度，时间不足则可能未完全熔化。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压力大小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适当的压力可以确保工件紧密接触，有利于热量传递和熔化。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工件材质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不同材质的导热性能、熔点等不同，影响焊接质量。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焊接质量的影响因素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电阻焊设备与材料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控制焊接电流、焊接时间和焊接压力等参数，确保焊接过程的稳定性和准确性。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控制装置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将电流传递到焊接材料，通过电阻热效应实现焊接。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焊接头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对焊接头进行冷却，延长其使用寿命，同时保证焊接质量。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冷却系统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固定和定位焊接材料，确保焊接位置的准确性和稳定性。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框架和夹具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电阻焊机的基本组成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具有良好的导电性和耐腐蚀性，常用作电极材料。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铜合金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839" r="9839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具有高熔点和良好的抗电弧侵蚀性能，常用于硬质合金的焊接。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具有较好的导电性和耐高温性能，适用于高温条件下的焊接。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铁铬铝合金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电阻焊电极材料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https://d.book118.com/665301334203011043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2024-09-05T09:55:43.539</cp:lastPrinted>
  <dcterms:created xsi:type="dcterms:W3CDTF">2024-09-05T01:55:43Z</dcterms:created>
  <dcterms:modified xsi:type="dcterms:W3CDTF">2024-09-05T01:55:45Z</dcterms:modified>
</cp:coreProperties>
</file>