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8AABFC-1BB0-4E57-B70F-4F5CFFEC8C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1BFD5A-6E02-47DE-9B83-AF1838DA98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77FA3D-94A4-42FF-9170-241B8B04F0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406102-B1C0-49F2-A4F3-4FC3EDE16A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F5FC84-E6F1-49B7-A521-9C0B0EB390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D86AAC-4E4B-46FF-BC46-BCC8C2714A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2D8A7A-72A2-42BD-A942-E66A5CE681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3D03EC-58F1-4109-88E3-95D5EA2687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316AA0-A351-494F-9B28-E853546139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63441F-274E-4950-BF8C-E8B6AE309E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46FBEE-FB25-40D8-B0DA-12F89E27D5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5304143230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单招考试戏剧与影视艺术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810496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戏剧艺术基础知识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影视艺术基础知识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戏剧与影视艺术鉴赏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戏剧与影视艺术实践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考试准备与应试技巧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68" r="3256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通过单招考试选拔具有戏剧与影视艺术潜质的优秀学生，为相关院校及专业输送合格人才。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随着文化产业的快速发展，戏剧与影视艺术行业对人才的需求日益旺盛，单招考试应运而生。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包括话剧、戏曲、歌剧、舞剧等，以表演艺术为中心，融合文学、音乐、舞蹈等多元艺术元素。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包括电影、电视剧等，以影像和声音为媒介，通过故事情节、人物形象等展现社会生活和人类情感。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戏剧与影视艺术概述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影视艺术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戏剧艺术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考试内容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通常包括专业知识测试、面试、才艺展示等环节，全面考察考生的艺术素养、专业技能和综合素质。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考生需具备基本的艺术感知能力、审美能力和创作能力，同时应具备良好的语言表达能力和团队协作精神。具体要求因院校和专业而异，考生需提前了解并准备。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2781" r="2278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考试内容与要求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戏剧艺术基础知识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经历了古希腊罗马戏剧、中世纪戏剧、文艺复兴时期戏剧、古典主义戏剧、浪漫主义戏剧、现实主义戏剧和现代主义戏剧等阶段。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戏剧起源于原始社会的宗教仪式、劳动生产和娱乐活动，后逐渐发展成为一种独立的艺术形式。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中国戏剧发展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中国戏剧起源于古代祭祀活动，后逐渐演变为戏曲、话剧、歌剧等多种形式，具有鲜明的民族特色。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5667" r="15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戏剧的起源与发展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79" b="25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戏剧的种类与特点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种类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包括话剧、歌剧、舞剧、戏曲等，每种戏剧形式都有其独特的表演方式和艺术特点。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戏剧以表演为中心，通过演员的表演来展现故事情节和人物形象；具有高度的综合性和艺术感染力，能够引起观众的共鸣和思考。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不同戏剧形式的比较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话剧注重对话和动作表演，歌剧以歌唱为主，舞剧以舞蹈为主要表现手段，戏曲则融合了唱、念、做、打等多种表演形式。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台词处理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动作表演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面部表情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舞台调度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戏剧表演技巧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演员需要熟练掌握台词的语调、语速和语气等技巧，以准确地表达角色的情感和思想。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演员需要通过动作来展现角色的性格和情绪，动作要符合角色的身份和性格特点。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面部表情是演员传递情感的重要手段，需要熟练掌握各种表情的展现技巧。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演员需要合理地利用舞台空间，与舞美、灯光等部门密切合作，营造出逼真的场景氛围。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影视艺术基础知识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017073" y="2029682"/>
            <a:ext cx="4161759" cy="3593306"/>
            <a:chOff x="4017073" y="2029682"/>
            <a:chExt cx="4161759" cy="3593306"/>
          </a:xfrm>
        </p:grpSpPr>
        <p:sp>
          <p:nvSpPr>
            <p:cNvPr id="3" name="AutoShape 3"/>
            <p:cNvSpPr/>
            <p:nvPr/>
          </p:nvSpPr>
          <p:spPr>
            <a:xfrm>
              <a:off x="5052726" y="2029682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flipV="1">
              <a:off x="5052726" y="3826383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4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flipH="1">
              <a:off x="4017073" y="3826383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3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flipH="1">
              <a:off x="6094762" y="3826288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2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768691" y="4711446"/>
            <a:ext cx="581882" cy="581882"/>
            <a:chOff x="4768691" y="4711446"/>
            <a:chExt cx="581882" cy="581882"/>
          </a:xfrm>
        </p:grpSpPr>
        <p:sp>
          <p:nvSpPr>
            <p:cNvPr id="8" name="Freeform 8"/>
            <p:cNvSpPr/>
            <p:nvPr/>
          </p:nvSpPr>
          <p:spPr>
            <a:xfrm>
              <a:off x="5015484" y="5009769"/>
              <a:ext cx="163925" cy="195167"/>
            </a:xfrm>
            <a:custGeom>
              <a:rect l="l" t="t" r="r" b="b"/>
              <a:pathLst>
                <a:path w="178" h="211">
                  <a:moveTo>
                    <a:pt x="20" y="92"/>
                  </a:moveTo>
                  <a:lnTo>
                    <a:pt x="20" y="92"/>
                  </a:lnTo>
                  <a:lnTo>
                    <a:pt x="26" y="100"/>
                  </a:lnTo>
                  <a:lnTo>
                    <a:pt x="30" y="104"/>
                  </a:lnTo>
                  <a:lnTo>
                    <a:pt x="36" y="106"/>
                  </a:lnTo>
                  <a:lnTo>
                    <a:pt x="36" y="106"/>
                  </a:lnTo>
                  <a:lnTo>
                    <a:pt x="40" y="104"/>
                  </a:lnTo>
                  <a:lnTo>
                    <a:pt x="48" y="102"/>
                  </a:lnTo>
                  <a:lnTo>
                    <a:pt x="56" y="98"/>
                  </a:lnTo>
                  <a:lnTo>
                    <a:pt x="64" y="96"/>
                  </a:lnTo>
                  <a:lnTo>
                    <a:pt x="64" y="96"/>
                  </a:lnTo>
                  <a:lnTo>
                    <a:pt x="70" y="98"/>
                  </a:lnTo>
                  <a:lnTo>
                    <a:pt x="74" y="100"/>
                  </a:lnTo>
                  <a:lnTo>
                    <a:pt x="80" y="108"/>
                  </a:lnTo>
                  <a:lnTo>
                    <a:pt x="80" y="108"/>
                  </a:lnTo>
                  <a:lnTo>
                    <a:pt x="82" y="114"/>
                  </a:lnTo>
                  <a:lnTo>
                    <a:pt x="84" y="122"/>
                  </a:lnTo>
                  <a:lnTo>
                    <a:pt x="84" y="140"/>
                  </a:lnTo>
                  <a:lnTo>
                    <a:pt x="84" y="140"/>
                  </a:lnTo>
                  <a:lnTo>
                    <a:pt x="84" y="166"/>
                  </a:lnTo>
                  <a:lnTo>
                    <a:pt x="86" y="180"/>
                  </a:lnTo>
                  <a:lnTo>
                    <a:pt x="88" y="190"/>
                  </a:lnTo>
                  <a:lnTo>
                    <a:pt x="88" y="190"/>
                  </a:lnTo>
                  <a:lnTo>
                    <a:pt x="102" y="202"/>
                  </a:lnTo>
                  <a:lnTo>
                    <a:pt x="110" y="208"/>
                  </a:lnTo>
                  <a:lnTo>
                    <a:pt x="118" y="212"/>
                  </a:lnTo>
                  <a:lnTo>
                    <a:pt x="118" y="212"/>
                  </a:lnTo>
                  <a:lnTo>
                    <a:pt x="124" y="210"/>
                  </a:lnTo>
                  <a:lnTo>
                    <a:pt x="128" y="204"/>
                  </a:lnTo>
                  <a:lnTo>
                    <a:pt x="140" y="194"/>
                  </a:lnTo>
                  <a:lnTo>
                    <a:pt x="140" y="194"/>
                  </a:lnTo>
                  <a:lnTo>
                    <a:pt x="144" y="188"/>
                  </a:lnTo>
                  <a:lnTo>
                    <a:pt x="148" y="178"/>
                  </a:lnTo>
                  <a:lnTo>
                    <a:pt x="152" y="168"/>
                  </a:lnTo>
                  <a:lnTo>
                    <a:pt x="154" y="160"/>
                  </a:lnTo>
                  <a:lnTo>
                    <a:pt x="154" y="128"/>
                  </a:lnTo>
                  <a:lnTo>
                    <a:pt x="154" y="128"/>
                  </a:lnTo>
                  <a:lnTo>
                    <a:pt x="154" y="124"/>
                  </a:lnTo>
                  <a:lnTo>
                    <a:pt x="158" y="118"/>
                  </a:lnTo>
                  <a:lnTo>
                    <a:pt x="168" y="108"/>
                  </a:lnTo>
                  <a:lnTo>
                    <a:pt x="168" y="108"/>
                  </a:lnTo>
                  <a:lnTo>
                    <a:pt x="172" y="102"/>
                  </a:lnTo>
                  <a:lnTo>
                    <a:pt x="176" y="96"/>
                  </a:lnTo>
                  <a:lnTo>
                    <a:pt x="178" y="88"/>
                  </a:lnTo>
                  <a:lnTo>
                    <a:pt x="178" y="82"/>
                  </a:lnTo>
                  <a:lnTo>
                    <a:pt x="178" y="82"/>
                  </a:lnTo>
                  <a:lnTo>
                    <a:pt x="176" y="80"/>
                  </a:lnTo>
                  <a:lnTo>
                    <a:pt x="172" y="80"/>
                  </a:lnTo>
                  <a:lnTo>
                    <a:pt x="166" y="80"/>
                  </a:lnTo>
                  <a:lnTo>
                    <a:pt x="160" y="80"/>
                  </a:lnTo>
                  <a:lnTo>
                    <a:pt x="160" y="80"/>
                  </a:lnTo>
                  <a:lnTo>
                    <a:pt x="156" y="76"/>
                  </a:lnTo>
                  <a:lnTo>
                    <a:pt x="152" y="70"/>
                  </a:lnTo>
                  <a:lnTo>
                    <a:pt x="148" y="54"/>
                  </a:lnTo>
                  <a:lnTo>
                    <a:pt x="148" y="54"/>
                  </a:lnTo>
                  <a:lnTo>
                    <a:pt x="144" y="46"/>
                  </a:lnTo>
                  <a:lnTo>
                    <a:pt x="140" y="40"/>
                  </a:lnTo>
                  <a:lnTo>
                    <a:pt x="136" y="32"/>
                  </a:lnTo>
                  <a:lnTo>
                    <a:pt x="128" y="28"/>
                  </a:lnTo>
                  <a:lnTo>
                    <a:pt x="128" y="28"/>
                  </a:lnTo>
                  <a:lnTo>
                    <a:pt x="122" y="26"/>
                  </a:lnTo>
                  <a:lnTo>
                    <a:pt x="116" y="26"/>
                  </a:lnTo>
                  <a:lnTo>
                    <a:pt x="110" y="26"/>
                  </a:lnTo>
                  <a:lnTo>
                    <a:pt x="104" y="24"/>
                  </a:lnTo>
                  <a:lnTo>
                    <a:pt x="104" y="24"/>
                  </a:lnTo>
                  <a:lnTo>
                    <a:pt x="88" y="14"/>
                  </a:lnTo>
                  <a:lnTo>
                    <a:pt x="72" y="6"/>
                  </a:lnTo>
                  <a:lnTo>
                    <a:pt x="72" y="6"/>
                  </a:lnTo>
                  <a:lnTo>
                    <a:pt x="56" y="4"/>
                  </a:lnTo>
                  <a:lnTo>
                    <a:pt x="48" y="4"/>
                  </a:lnTo>
                  <a:lnTo>
                    <a:pt x="40" y="2"/>
                  </a:lnTo>
                  <a:lnTo>
                    <a:pt x="40" y="2"/>
                  </a:lnTo>
                  <a:lnTo>
                    <a:pt x="38" y="0"/>
                  </a:lnTo>
                  <a:lnTo>
                    <a:pt x="34" y="0"/>
                  </a:lnTo>
                  <a:lnTo>
                    <a:pt x="26" y="4"/>
                  </a:lnTo>
                  <a:lnTo>
                    <a:pt x="18" y="8"/>
                  </a:lnTo>
                  <a:lnTo>
                    <a:pt x="18" y="8"/>
                  </a:lnTo>
                  <a:lnTo>
                    <a:pt x="4" y="34"/>
                  </a:lnTo>
                  <a:lnTo>
                    <a:pt x="4" y="34"/>
                  </a:lnTo>
                  <a:lnTo>
                    <a:pt x="2" y="40"/>
                  </a:lnTo>
                  <a:lnTo>
                    <a:pt x="0" y="50"/>
                  </a:lnTo>
                  <a:lnTo>
                    <a:pt x="0" y="60"/>
                  </a:lnTo>
                  <a:lnTo>
                    <a:pt x="2" y="68"/>
                  </a:lnTo>
                  <a:lnTo>
                    <a:pt x="2" y="68"/>
                  </a:lnTo>
                  <a:lnTo>
                    <a:pt x="4" y="76"/>
                  </a:lnTo>
                  <a:lnTo>
                    <a:pt x="12" y="84"/>
                  </a:lnTo>
                  <a:lnTo>
                    <a:pt x="20" y="92"/>
                  </a:lnTo>
                  <a:lnTo>
                    <a:pt x="20" y="92"/>
                  </a:lnTo>
                  <a:close/>
                </a:path>
              </a:pathLst>
            </a:custGeom>
            <a:solidFill>
              <a:srgbClr val="FFFDF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768691" y="4711446"/>
              <a:ext cx="581882" cy="581882"/>
            </a:xfrm>
            <a:custGeom>
              <a:rect l="l" t="t" r="r" b="b"/>
              <a:pathLst>
                <a:path w="632" h="632">
                  <a:moveTo>
                    <a:pt x="316" y="632"/>
                  </a:moveTo>
                  <a:lnTo>
                    <a:pt x="316" y="632"/>
                  </a:lnTo>
                  <a:lnTo>
                    <a:pt x="348" y="630"/>
                  </a:lnTo>
                  <a:lnTo>
                    <a:pt x="380" y="624"/>
                  </a:lnTo>
                  <a:lnTo>
                    <a:pt x="410" y="616"/>
                  </a:lnTo>
                  <a:lnTo>
                    <a:pt x="438" y="606"/>
                  </a:lnTo>
                  <a:lnTo>
                    <a:pt x="466" y="592"/>
                  </a:lnTo>
                  <a:lnTo>
                    <a:pt x="492" y="578"/>
                  </a:lnTo>
                  <a:lnTo>
                    <a:pt x="516" y="558"/>
                  </a:lnTo>
                  <a:lnTo>
                    <a:pt x="538" y="538"/>
                  </a:lnTo>
                  <a:lnTo>
                    <a:pt x="560" y="516"/>
                  </a:lnTo>
                  <a:lnTo>
                    <a:pt x="578" y="492"/>
                  </a:lnTo>
                  <a:lnTo>
                    <a:pt x="594" y="466"/>
                  </a:lnTo>
                  <a:lnTo>
                    <a:pt x="606" y="438"/>
                  </a:lnTo>
                  <a:lnTo>
                    <a:pt x="618" y="410"/>
                  </a:lnTo>
                  <a:lnTo>
                    <a:pt x="626" y="378"/>
                  </a:lnTo>
                  <a:lnTo>
                    <a:pt x="630" y="348"/>
                  </a:lnTo>
                  <a:lnTo>
                    <a:pt x="632" y="316"/>
                  </a:lnTo>
                  <a:lnTo>
                    <a:pt x="632" y="316"/>
                  </a:lnTo>
                  <a:lnTo>
                    <a:pt x="630" y="282"/>
                  </a:lnTo>
                  <a:lnTo>
                    <a:pt x="626" y="252"/>
                  </a:lnTo>
                  <a:lnTo>
                    <a:pt x="618" y="222"/>
                  </a:lnTo>
                  <a:lnTo>
                    <a:pt x="606" y="192"/>
                  </a:lnTo>
                  <a:lnTo>
                    <a:pt x="594" y="164"/>
                  </a:lnTo>
                  <a:lnTo>
                    <a:pt x="578" y="138"/>
                  </a:lnTo>
                  <a:lnTo>
                    <a:pt x="560" y="114"/>
                  </a:lnTo>
                  <a:lnTo>
                    <a:pt x="538" y="92"/>
                  </a:lnTo>
                  <a:lnTo>
                    <a:pt x="516" y="72"/>
                  </a:lnTo>
                  <a:lnTo>
                    <a:pt x="492" y="54"/>
                  </a:lnTo>
                  <a:lnTo>
                    <a:pt x="466" y="38"/>
                  </a:lnTo>
                  <a:lnTo>
                    <a:pt x="438" y="24"/>
                  </a:lnTo>
                  <a:lnTo>
                    <a:pt x="410" y="14"/>
                  </a:lnTo>
                  <a:lnTo>
                    <a:pt x="380" y="6"/>
                  </a:lnTo>
                  <a:lnTo>
                    <a:pt x="348" y="0"/>
                  </a:lnTo>
                  <a:lnTo>
                    <a:pt x="316" y="0"/>
                  </a:lnTo>
                  <a:lnTo>
                    <a:pt x="316" y="0"/>
                  </a:lnTo>
                  <a:lnTo>
                    <a:pt x="284" y="0"/>
                  </a:lnTo>
                  <a:lnTo>
                    <a:pt x="252" y="6"/>
                  </a:lnTo>
                  <a:lnTo>
                    <a:pt x="222" y="14"/>
                  </a:lnTo>
                  <a:lnTo>
                    <a:pt x="192" y="24"/>
                  </a:lnTo>
                  <a:lnTo>
                    <a:pt x="164" y="38"/>
                  </a:lnTo>
                  <a:lnTo>
                    <a:pt x="138" y="54"/>
                  </a:lnTo>
                  <a:lnTo>
                    <a:pt x="114" y="72"/>
                  </a:lnTo>
                  <a:lnTo>
                    <a:pt x="92" y="92"/>
                  </a:lnTo>
                  <a:lnTo>
                    <a:pt x="72" y="114"/>
                  </a:lnTo>
                  <a:lnTo>
                    <a:pt x="54" y="138"/>
                  </a:lnTo>
                  <a:lnTo>
                    <a:pt x="38" y="164"/>
                  </a:lnTo>
                  <a:lnTo>
                    <a:pt x="24" y="192"/>
                  </a:lnTo>
                  <a:lnTo>
                    <a:pt x="14" y="222"/>
                  </a:lnTo>
                  <a:lnTo>
                    <a:pt x="6" y="252"/>
                  </a:lnTo>
                  <a:lnTo>
                    <a:pt x="2" y="282"/>
                  </a:lnTo>
                  <a:lnTo>
                    <a:pt x="0" y="316"/>
                  </a:lnTo>
                  <a:lnTo>
                    <a:pt x="0" y="316"/>
                  </a:lnTo>
                  <a:lnTo>
                    <a:pt x="2" y="348"/>
                  </a:lnTo>
                  <a:lnTo>
                    <a:pt x="6" y="378"/>
                  </a:lnTo>
                  <a:lnTo>
                    <a:pt x="14" y="410"/>
                  </a:lnTo>
                  <a:lnTo>
                    <a:pt x="24" y="438"/>
                  </a:lnTo>
                  <a:lnTo>
                    <a:pt x="38" y="466"/>
                  </a:lnTo>
                  <a:lnTo>
                    <a:pt x="54" y="492"/>
                  </a:lnTo>
                  <a:lnTo>
                    <a:pt x="72" y="516"/>
                  </a:lnTo>
                  <a:lnTo>
                    <a:pt x="92" y="538"/>
                  </a:lnTo>
                  <a:lnTo>
                    <a:pt x="114" y="558"/>
                  </a:lnTo>
                  <a:lnTo>
                    <a:pt x="138" y="578"/>
                  </a:lnTo>
                  <a:lnTo>
                    <a:pt x="164" y="592"/>
                  </a:lnTo>
                  <a:lnTo>
                    <a:pt x="192" y="606"/>
                  </a:lnTo>
                  <a:lnTo>
                    <a:pt x="222" y="616"/>
                  </a:lnTo>
                  <a:lnTo>
                    <a:pt x="252" y="624"/>
                  </a:lnTo>
                  <a:lnTo>
                    <a:pt x="284" y="630"/>
                  </a:lnTo>
                  <a:lnTo>
                    <a:pt x="316" y="632"/>
                  </a:lnTo>
                  <a:lnTo>
                    <a:pt x="316" y="632"/>
                  </a:lnTo>
                  <a:close/>
                  <a:moveTo>
                    <a:pt x="64" y="358"/>
                  </a:moveTo>
                  <a:lnTo>
                    <a:pt x="64" y="358"/>
                  </a:lnTo>
                  <a:lnTo>
                    <a:pt x="80" y="354"/>
                  </a:lnTo>
                  <a:lnTo>
                    <a:pt x="112" y="340"/>
                  </a:lnTo>
                  <a:lnTo>
                    <a:pt x="112" y="340"/>
                  </a:lnTo>
                  <a:lnTo>
                    <a:pt x="122" y="334"/>
                  </a:lnTo>
                  <a:lnTo>
                    <a:pt x="124" y="330"/>
                  </a:lnTo>
                  <a:lnTo>
                    <a:pt x="124" y="324"/>
                  </a:lnTo>
                  <a:lnTo>
                    <a:pt x="122" y="320"/>
                  </a:lnTo>
                  <a:lnTo>
                    <a:pt x="114" y="308"/>
                  </a:lnTo>
                  <a:lnTo>
                    <a:pt x="112" y="302"/>
                  </a:lnTo>
                  <a:lnTo>
                    <a:pt x="110" y="294"/>
                  </a:lnTo>
                  <a:lnTo>
                    <a:pt x="110" y="294"/>
                  </a:lnTo>
                  <a:lnTo>
                    <a:pt x="112" y="286"/>
                  </a:lnTo>
                  <a:lnTo>
                    <a:pt x="116" y="282"/>
                  </a:lnTo>
                  <a:lnTo>
                    <a:pt x="122" y="278"/>
                  </a:lnTo>
                  <a:lnTo>
                    <a:pt x="128" y="274"/>
                  </a:lnTo>
                  <a:lnTo>
                    <a:pt x="142" y="268"/>
                  </a:lnTo>
                  <a:lnTo>
                    <a:pt x="148" y="266"/>
                  </a:lnTo>
                  <a:lnTo>
                    <a:pt x="152" y="262"/>
                  </a:lnTo>
                  <a:lnTo>
                    <a:pt x="152" y="262"/>
                  </a:lnTo>
                  <a:lnTo>
                    <a:pt x="156" y="258"/>
                  </a:lnTo>
                  <a:lnTo>
                    <a:pt x="156" y="252"/>
                  </a:lnTo>
                  <a:lnTo>
                    <a:pt x="154" y="250"/>
                  </a:lnTo>
                  <a:lnTo>
                    <a:pt x="152" y="246"/>
                  </a:lnTo>
                  <a:lnTo>
                    <a:pt x="144" y="240"/>
                  </a:lnTo>
                  <a:lnTo>
                    <a:pt x="136" y="234"/>
                  </a:lnTo>
                  <a:lnTo>
                    <a:pt x="136" y="234"/>
                  </a:lnTo>
                  <a:lnTo>
                    <a:pt x="132" y="232"/>
                  </a:lnTo>
                  <a:lnTo>
                    <a:pt x="128" y="232"/>
                  </a:lnTo>
                  <a:lnTo>
                    <a:pt x="120" y="234"/>
                  </a:lnTo>
                  <a:lnTo>
                    <a:pt x="112" y="238"/>
                  </a:lnTo>
                  <a:lnTo>
                    <a:pt x="106" y="246"/>
                  </a:lnTo>
                  <a:lnTo>
                    <a:pt x="106" y="246"/>
                  </a:lnTo>
                  <a:lnTo>
                    <a:pt x="100" y="258"/>
                  </a:lnTo>
                  <a:lnTo>
                    <a:pt x="96" y="262"/>
                  </a:lnTo>
                  <a:lnTo>
                    <a:pt x="88" y="262"/>
                  </a:lnTo>
                  <a:lnTo>
                    <a:pt x="88" y="262"/>
                  </a:lnTo>
                  <a:lnTo>
                    <a:pt x="82" y="260"/>
                  </a:lnTo>
                  <a:lnTo>
                    <a:pt x="76" y="258"/>
                  </a:lnTo>
                  <a:lnTo>
                    <a:pt x="72" y="252"/>
                  </a:lnTo>
                  <a:lnTo>
                    <a:pt x="68" y="246"/>
                  </a:lnTo>
                  <a:lnTo>
                    <a:pt x="68" y="246"/>
                  </a:lnTo>
                  <a:lnTo>
                    <a:pt x="66" y="242"/>
                  </a:lnTo>
                  <a:lnTo>
                    <a:pt x="66" y="238"/>
                  </a:lnTo>
                  <a:lnTo>
                    <a:pt x="68" y="236"/>
                  </a:lnTo>
                  <a:lnTo>
                    <a:pt x="72" y="232"/>
                  </a:lnTo>
                  <a:lnTo>
                    <a:pt x="96" y="216"/>
                  </a:lnTo>
                  <a:lnTo>
                    <a:pt x="96" y="216"/>
                  </a:lnTo>
                  <a:lnTo>
                    <a:pt x="108" y="208"/>
                  </a:lnTo>
                  <a:lnTo>
                    <a:pt x="110" y="204"/>
                  </a:lnTo>
                  <a:lnTo>
                    <a:pt x="110" y="202"/>
                  </a:lnTo>
                  <a:lnTo>
                    <a:pt x="106" y="198"/>
                  </a:lnTo>
                  <a:lnTo>
                    <a:pt x="104" y="194"/>
                  </a:lnTo>
                  <a:lnTo>
                    <a:pt x="104" y="194"/>
                  </a:lnTo>
                  <a:lnTo>
                    <a:pt x="102" y="192"/>
                  </a:lnTo>
                  <a:lnTo>
                    <a:pt x="98" y="190"/>
                  </a:lnTo>
                  <a:lnTo>
                    <a:pt x="90" y="188"/>
                  </a:lnTo>
                  <a:lnTo>
                    <a:pt x="82" y="186"/>
                  </a:lnTo>
                  <a:lnTo>
                    <a:pt x="82" y="186"/>
                  </a:lnTo>
                  <a:lnTo>
                    <a:pt x="82" y="186"/>
                  </a:lnTo>
                  <a:lnTo>
                    <a:pt x="82" y="186"/>
                  </a:lnTo>
                  <a:lnTo>
                    <a:pt x="78" y="184"/>
                  </a:lnTo>
                  <a:lnTo>
                    <a:pt x="76" y="182"/>
                  </a:lnTo>
                  <a:lnTo>
                    <a:pt x="76" y="176"/>
                  </a:lnTo>
                  <a:lnTo>
                    <a:pt x="78" y="170"/>
                  </a:lnTo>
                  <a:lnTo>
                    <a:pt x="84" y="164"/>
                  </a:lnTo>
                  <a:lnTo>
                    <a:pt x="84" y="164"/>
                  </a:lnTo>
                  <a:lnTo>
                    <a:pt x="90" y="162"/>
                  </a:lnTo>
                  <a:lnTo>
                    <a:pt x="94" y="162"/>
                  </a:lnTo>
                  <a:lnTo>
                    <a:pt x="100" y="162"/>
                  </a:lnTo>
                  <a:lnTo>
                    <a:pt x="106" y="164"/>
                  </a:lnTo>
                  <a:lnTo>
                    <a:pt x="106" y="164"/>
                  </a:lnTo>
                  <a:lnTo>
                    <a:pt x="110" y="166"/>
                  </a:lnTo>
                  <a:lnTo>
                    <a:pt x="114" y="168"/>
                  </a:lnTo>
                  <a:lnTo>
                    <a:pt x="120" y="168"/>
                  </a:lnTo>
                  <a:lnTo>
                    <a:pt x="132" y="164"/>
                  </a:lnTo>
                  <a:lnTo>
                    <a:pt x="132" y="164"/>
                  </a:lnTo>
                  <a:lnTo>
                    <a:pt x="144" y="162"/>
                  </a:lnTo>
                  <a:lnTo>
                    <a:pt x="150" y="162"/>
                  </a:lnTo>
                  <a:lnTo>
                    <a:pt x="154" y="166"/>
                  </a:lnTo>
                  <a:lnTo>
                    <a:pt x="158" y="172"/>
                  </a:lnTo>
                  <a:lnTo>
                    <a:pt x="158" y="172"/>
                  </a:lnTo>
                  <a:lnTo>
                    <a:pt x="172" y="196"/>
                  </a:lnTo>
                  <a:lnTo>
                    <a:pt x="172" y="196"/>
                  </a:lnTo>
                  <a:lnTo>
                    <a:pt x="180" y="206"/>
                  </a:lnTo>
                  <a:lnTo>
                    <a:pt x="180" y="206"/>
                  </a:lnTo>
                  <a:lnTo>
                    <a:pt x="184" y="210"/>
                  </a:lnTo>
                  <a:lnTo>
                    <a:pt x="188" y="210"/>
                  </a:lnTo>
                  <a:lnTo>
                    <a:pt x="198" y="210"/>
                  </a:lnTo>
                  <a:lnTo>
                    <a:pt x="210" y="204"/>
                  </a:lnTo>
                  <a:lnTo>
                    <a:pt x="220" y="198"/>
                  </a:lnTo>
                  <a:lnTo>
                    <a:pt x="220" y="198"/>
                  </a:lnTo>
                  <a:lnTo>
                    <a:pt x="222" y="198"/>
                  </a:lnTo>
                  <a:lnTo>
                    <a:pt x="222" y="198"/>
                  </a:lnTo>
                  <a:lnTo>
                    <a:pt x="226" y="194"/>
                  </a:lnTo>
                  <a:lnTo>
                    <a:pt x="228" y="190"/>
                  </a:lnTo>
                  <a:lnTo>
                    <a:pt x="232" y="182"/>
                  </a:lnTo>
                  <a:lnTo>
                    <a:pt x="232" y="162"/>
                  </a:lnTo>
                  <a:lnTo>
                    <a:pt x="232" y="162"/>
                  </a:lnTo>
                  <a:lnTo>
                    <a:pt x="230" y="154"/>
                  </a:lnTo>
                  <a:lnTo>
                    <a:pt x="226" y="150"/>
                  </a:lnTo>
                  <a:lnTo>
                    <a:pt x="218" y="146"/>
                  </a:lnTo>
                  <a:lnTo>
                    <a:pt x="218" y="146"/>
                  </a:lnTo>
                  <a:lnTo>
                    <a:pt x="214" y="140"/>
                  </a:lnTo>
                  <a:lnTo>
                    <a:pt x="212" y="132"/>
                  </a:lnTo>
                  <a:lnTo>
                    <a:pt x="208" y="124"/>
                  </a:lnTo>
                  <a:lnTo>
                    <a:pt x="204" y="116"/>
                  </a:lnTo>
                  <a:lnTo>
                    <a:pt x="204" y="116"/>
                  </a:lnTo>
                  <a:lnTo>
                    <a:pt x="198" y="110"/>
                  </a:lnTo>
                  <a:lnTo>
                    <a:pt x="192" y="108"/>
                  </a:lnTo>
                  <a:lnTo>
                    <a:pt x="184" y="108"/>
                  </a:lnTo>
                  <a:lnTo>
                    <a:pt x="178" y="110"/>
                  </a:lnTo>
                  <a:lnTo>
                    <a:pt x="178" y="110"/>
                  </a:lnTo>
                  <a:lnTo>
                    <a:pt x="170" y="114"/>
                  </a:lnTo>
                  <a:lnTo>
                    <a:pt x="164" y="118"/>
                  </a:lnTo>
                  <a:lnTo>
                    <a:pt x="158" y="122"/>
                  </a:lnTo>
                  <a:lnTo>
                    <a:pt x="154" y="124"/>
                  </a:lnTo>
                  <a:lnTo>
                    <a:pt x="154" y="124"/>
                  </a:lnTo>
                  <a:lnTo>
                    <a:pt x="152" y="120"/>
                  </a:lnTo>
                  <a:lnTo>
                    <a:pt x="150" y="116"/>
                  </a:lnTo>
                  <a:lnTo>
                    <a:pt x="150" y="110"/>
                  </a:lnTo>
                  <a:lnTo>
                    <a:pt x="146" y="104"/>
                  </a:lnTo>
                  <a:lnTo>
                    <a:pt x="146" y="104"/>
                  </a:lnTo>
                  <a:lnTo>
                    <a:pt x="140" y="104"/>
                  </a:lnTo>
                  <a:lnTo>
                    <a:pt x="134" y="102"/>
                  </a:lnTo>
                  <a:lnTo>
                    <a:pt x="116" y="100"/>
                  </a:lnTo>
                  <a:lnTo>
                    <a:pt x="116" y="100"/>
                  </a:lnTo>
                  <a:lnTo>
                    <a:pt x="136" y="82"/>
                  </a:lnTo>
                  <a:lnTo>
                    <a:pt x="158" y="66"/>
                  </a:lnTo>
                  <a:lnTo>
                    <a:pt x="182" y="54"/>
                  </a:lnTo>
                  <a:lnTo>
                    <a:pt x="206" y="42"/>
                  </a:lnTo>
                  <a:lnTo>
                    <a:pt x="232" y="34"/>
                  </a:lnTo>
                  <a:lnTo>
                    <a:pt x="258" y="26"/>
                  </a:lnTo>
                  <a:lnTo>
                    <a:pt x="286" y="22"/>
                  </a:lnTo>
                  <a:lnTo>
                    <a:pt x="314" y="22"/>
                  </a:lnTo>
                  <a:lnTo>
                    <a:pt x="314" y="22"/>
                  </a:lnTo>
                  <a:lnTo>
                    <a:pt x="344" y="22"/>
                  </a:lnTo>
                  <a:lnTo>
                    <a:pt x="374" y="28"/>
                  </a:lnTo>
                  <a:lnTo>
                    <a:pt x="402" y="34"/>
                  </a:lnTo>
                  <a:lnTo>
                    <a:pt x="428" y="44"/>
                  </a:lnTo>
                  <a:lnTo>
                    <a:pt x="454" y="56"/>
                  </a:lnTo>
                  <a:lnTo>
                    <a:pt x="478" y="72"/>
                  </a:lnTo>
                  <a:lnTo>
                    <a:pt x="500" y="88"/>
                  </a:lnTo>
                  <a:lnTo>
                    <a:pt x="522" y="106"/>
                  </a:lnTo>
                  <a:lnTo>
                    <a:pt x="522" y="106"/>
                  </a:lnTo>
                  <a:lnTo>
                    <a:pt x="538" y="126"/>
                  </a:lnTo>
                  <a:lnTo>
                    <a:pt x="554" y="146"/>
                  </a:lnTo>
                  <a:lnTo>
                    <a:pt x="554" y="146"/>
                  </a:lnTo>
                  <a:lnTo>
                    <a:pt x="502" y="164"/>
                  </a:lnTo>
                  <a:lnTo>
                    <a:pt x="480" y="172"/>
                  </a:lnTo>
                  <a:lnTo>
                    <a:pt x="468" y="178"/>
                  </a:lnTo>
                  <a:lnTo>
                    <a:pt x="468" y="178"/>
                  </a:lnTo>
                  <a:lnTo>
                    <a:pt x="462" y="182"/>
                  </a:lnTo>
                  <a:lnTo>
                    <a:pt x="454" y="186"/>
                  </a:lnTo>
                  <a:lnTo>
                    <a:pt x="444" y="186"/>
                  </a:lnTo>
                  <a:lnTo>
                    <a:pt x="436" y="184"/>
                  </a:lnTo>
                  <a:lnTo>
                    <a:pt x="436" y="184"/>
                  </a:lnTo>
                  <a:lnTo>
                    <a:pt x="424" y="178"/>
                  </a:lnTo>
                  <a:lnTo>
                    <a:pt x="418" y="176"/>
                  </a:lnTo>
                  <a:lnTo>
                    <a:pt x="412" y="176"/>
                  </a:lnTo>
                  <a:lnTo>
                    <a:pt x="412" y="176"/>
                  </a:lnTo>
                  <a:lnTo>
                    <a:pt x="402" y="178"/>
                  </a:lnTo>
                  <a:lnTo>
                    <a:pt x="398" y="180"/>
                  </a:lnTo>
                  <a:lnTo>
                    <a:pt x="392" y="184"/>
                  </a:lnTo>
                  <a:lnTo>
                    <a:pt x="392" y="184"/>
                  </a:lnTo>
                  <a:lnTo>
                    <a:pt x="384" y="192"/>
                  </a:lnTo>
                  <a:lnTo>
                    <a:pt x="374" y="198"/>
                  </a:lnTo>
                  <a:lnTo>
                    <a:pt x="374" y="198"/>
                  </a:lnTo>
                  <a:lnTo>
                    <a:pt x="368" y="200"/>
                  </a:lnTo>
                  <a:lnTo>
                    <a:pt x="362" y="200"/>
                  </a:lnTo>
                  <a:lnTo>
                    <a:pt x="362" y="200"/>
                  </a:lnTo>
                  <a:lnTo>
                    <a:pt x="358" y="198"/>
                  </a:lnTo>
                  <a:lnTo>
                    <a:pt x="358" y="198"/>
                  </a:lnTo>
                  <a:lnTo>
                    <a:pt x="354" y="198"/>
                  </a:lnTo>
                  <a:lnTo>
                    <a:pt x="350" y="200"/>
                  </a:lnTo>
                  <a:lnTo>
                    <a:pt x="350" y="200"/>
                  </a:lnTo>
                  <a:lnTo>
                    <a:pt x="344" y="202"/>
                  </a:lnTo>
                  <a:lnTo>
                    <a:pt x="344" y="202"/>
                  </a:lnTo>
                  <a:lnTo>
                    <a:pt x="340" y="208"/>
                  </a:lnTo>
                  <a:lnTo>
                    <a:pt x="340" y="212"/>
                  </a:lnTo>
                  <a:lnTo>
                    <a:pt x="342" y="222"/>
                  </a:lnTo>
                  <a:lnTo>
                    <a:pt x="346" y="228"/>
                  </a:lnTo>
                  <a:lnTo>
                    <a:pt x="350" y="230"/>
                  </a:lnTo>
                  <a:lnTo>
                    <a:pt x="352" y="232"/>
                  </a:lnTo>
                  <a:lnTo>
                    <a:pt x="352" y="232"/>
                  </a:lnTo>
                  <a:lnTo>
                    <a:pt x="358" y="228"/>
                  </a:lnTo>
                  <a:lnTo>
                    <a:pt x="364" y="224"/>
                  </a:lnTo>
                  <a:lnTo>
                    <a:pt x="368" y="218"/>
                  </a:lnTo>
                  <a:lnTo>
                    <a:pt x="374" y="216"/>
                  </a:lnTo>
                  <a:lnTo>
                    <a:pt x="374" y="216"/>
                  </a:lnTo>
                  <a:lnTo>
                    <a:pt x="378" y="218"/>
                  </a:lnTo>
                  <a:lnTo>
                    <a:pt x="382" y="220"/>
                  </a:lnTo>
                  <a:lnTo>
                    <a:pt x="390" y="228"/>
                  </a:lnTo>
                  <a:lnTo>
                    <a:pt x="390" y="228"/>
                  </a:lnTo>
                  <a:lnTo>
                    <a:pt x="388" y="232"/>
                  </a:lnTo>
                  <a:lnTo>
                    <a:pt x="386" y="240"/>
                  </a:lnTo>
                  <a:lnTo>
                    <a:pt x="382" y="248"/>
                  </a:lnTo>
                  <a:lnTo>
                    <a:pt x="376" y="250"/>
                  </a:lnTo>
                  <a:lnTo>
                    <a:pt x="376" y="250"/>
                  </a:lnTo>
                  <a:lnTo>
                    <a:pt x="362" y="254"/>
                  </a:lnTo>
                  <a:lnTo>
                    <a:pt x="348" y="258"/>
                  </a:lnTo>
                  <a:lnTo>
                    <a:pt x="348" y="258"/>
                  </a:lnTo>
                  <a:lnTo>
                    <a:pt x="332" y="254"/>
                  </a:lnTo>
                  <a:lnTo>
                    <a:pt x="324" y="254"/>
                  </a:lnTo>
                  <a:lnTo>
                    <a:pt x="320" y="254"/>
                  </a:lnTo>
                  <a:lnTo>
                    <a:pt x="318" y="256"/>
                  </a:lnTo>
                  <a:lnTo>
                    <a:pt x="318" y="256"/>
                  </a:lnTo>
                  <a:lnTo>
                    <a:pt x="314" y="258"/>
                  </a:lnTo>
                  <a:lnTo>
                    <a:pt x="310" y="262"/>
                  </a:lnTo>
                  <a:lnTo>
                    <a:pt x="308" y="266"/>
                  </a:lnTo>
                  <a:lnTo>
                    <a:pt x="310" y="272"/>
                  </a:lnTo>
                  <a:lnTo>
                    <a:pt x="310" y="272"/>
                  </a:lnTo>
                  <a:lnTo>
                    <a:pt x="312" y="282"/>
                  </a:lnTo>
                  <a:lnTo>
                    <a:pt x="310" y="288"/>
                  </a:lnTo>
                  <a:lnTo>
                    <a:pt x="308" y="294"/>
                  </a:lnTo>
                  <a:lnTo>
                    <a:pt x="306" y="296"/>
                  </a:lnTo>
                  <a:lnTo>
                    <a:pt x="306" y="296"/>
                  </a:lnTo>
                  <a:lnTo>
                    <a:pt x="292" y="300"/>
                  </a:lnTo>
                  <a:lnTo>
                    <a:pt x="290" y="302"/>
                  </a:lnTo>
                  <a:lnTo>
                    <a:pt x="290" y="304"/>
                  </a:lnTo>
                  <a:lnTo>
                    <a:pt x="294" y="304"/>
                  </a:lnTo>
                  <a:lnTo>
                    <a:pt x="302" y="306"/>
                  </a:lnTo>
                  <a:lnTo>
                    <a:pt x="302" y="306"/>
                  </a:lnTo>
                  <a:lnTo>
                    <a:pt x="320" y="304"/>
                  </a:lnTo>
                  <a:lnTo>
                    <a:pt x="332" y="302"/>
                  </a:lnTo>
                  <a:lnTo>
                    <a:pt x="340" y="298"/>
                  </a:lnTo>
                  <a:lnTo>
                    <a:pt x="346" y="296"/>
                  </a:lnTo>
                  <a:lnTo>
                    <a:pt x="346" y="296"/>
                  </a:lnTo>
                  <a:lnTo>
                    <a:pt x="358" y="292"/>
                  </a:lnTo>
                  <a:lnTo>
                    <a:pt x="364" y="290"/>
                  </a:lnTo>
                  <a:lnTo>
                    <a:pt x="370" y="290"/>
                  </a:lnTo>
                  <a:lnTo>
                    <a:pt x="370" y="290"/>
                  </a:lnTo>
                  <a:lnTo>
                    <a:pt x="376" y="292"/>
                  </a:lnTo>
                  <a:lnTo>
                    <a:pt x="382" y="290"/>
                  </a:lnTo>
                  <a:lnTo>
                    <a:pt x="388" y="290"/>
                  </a:lnTo>
                  <a:lnTo>
                    <a:pt x="394" y="290"/>
                  </a:lnTo>
                  <a:lnTo>
                    <a:pt x="394" y="290"/>
                  </a:lnTo>
                  <a:lnTo>
                    <a:pt x="396" y="290"/>
                  </a:lnTo>
                  <a:lnTo>
                    <a:pt x="400" y="288"/>
                  </a:lnTo>
                  <a:lnTo>
                    <a:pt x="406" y="284"/>
                  </a:lnTo>
                  <a:lnTo>
                    <a:pt x="414" y="280"/>
                  </a:lnTo>
                  <a:lnTo>
                    <a:pt x="416" y="280"/>
                  </a:lnTo>
                  <a:lnTo>
                    <a:pt x="420" y="282"/>
                  </a:lnTo>
                  <a:lnTo>
                    <a:pt x="420" y="282"/>
                  </a:lnTo>
                  <a:lnTo>
                    <a:pt x="422" y="288"/>
                  </a:lnTo>
                  <a:lnTo>
                    <a:pt x="424" y="294"/>
                  </a:lnTo>
                  <a:lnTo>
                    <a:pt x="422" y="304"/>
                  </a:lnTo>
                  <a:lnTo>
                    <a:pt x="422" y="304"/>
                  </a:lnTo>
                  <a:lnTo>
                    <a:pt x="420" y="308"/>
                  </a:lnTo>
                  <a:lnTo>
                    <a:pt x="416" y="312"/>
                  </a:lnTo>
                  <a:lnTo>
                    <a:pt x="412" y="314"/>
                  </a:lnTo>
                  <a:lnTo>
                    <a:pt x="412" y="318"/>
                  </a:lnTo>
                  <a:lnTo>
                    <a:pt x="412" y="318"/>
                  </a:lnTo>
                  <a:lnTo>
                    <a:pt x="418" y="330"/>
                  </a:lnTo>
                  <a:lnTo>
                    <a:pt x="428" y="340"/>
                  </a:lnTo>
                  <a:lnTo>
                    <a:pt x="428" y="340"/>
                  </a:lnTo>
                  <a:lnTo>
                    <a:pt x="440" y="348"/>
                  </a:lnTo>
                  <a:lnTo>
                    <a:pt x="444" y="350"/>
                  </a:lnTo>
                  <a:lnTo>
                    <a:pt x="448" y="348"/>
                  </a:lnTo>
                  <a:lnTo>
                    <a:pt x="448" y="348"/>
                  </a:lnTo>
                  <a:lnTo>
                    <a:pt x="450" y="342"/>
                  </a:lnTo>
                  <a:lnTo>
                    <a:pt x="452" y="338"/>
                  </a:lnTo>
                  <a:lnTo>
                    <a:pt x="456" y="330"/>
                  </a:lnTo>
                  <a:lnTo>
                    <a:pt x="456" y="330"/>
                  </a:lnTo>
                  <a:lnTo>
                    <a:pt x="460" y="328"/>
                  </a:lnTo>
                  <a:lnTo>
                    <a:pt x="470" y="330"/>
                  </a:lnTo>
                  <a:lnTo>
                    <a:pt x="480" y="332"/>
                  </a:lnTo>
                  <a:lnTo>
                    <a:pt x="482" y="334"/>
                  </a:lnTo>
                  <a:lnTo>
                    <a:pt x="484" y="336"/>
                  </a:lnTo>
                  <a:lnTo>
                    <a:pt x="484" y="336"/>
                  </a:lnTo>
                  <a:lnTo>
                    <a:pt x="486" y="340"/>
                  </a:lnTo>
                  <a:lnTo>
                    <a:pt x="492" y="346"/>
                  </a:lnTo>
                  <a:lnTo>
                    <a:pt x="500" y="354"/>
                  </a:lnTo>
                  <a:lnTo>
                    <a:pt x="500" y="354"/>
                  </a:lnTo>
                  <a:lnTo>
                    <a:pt x="512" y="360"/>
                  </a:lnTo>
                  <a:lnTo>
                    <a:pt x="512" y="360"/>
                  </a:lnTo>
                  <a:lnTo>
                    <a:pt x="514" y="362"/>
                  </a:lnTo>
                  <a:lnTo>
                    <a:pt x="520" y="372"/>
                  </a:lnTo>
                  <a:lnTo>
                    <a:pt x="520" y="372"/>
                  </a:lnTo>
                  <a:lnTo>
                    <a:pt x="524" y="378"/>
                  </a:lnTo>
                  <a:lnTo>
                    <a:pt x="530" y="380"/>
                  </a:lnTo>
                  <a:lnTo>
                    <a:pt x="534" y="380"/>
                  </a:lnTo>
                  <a:lnTo>
                    <a:pt x="540" y="380"/>
                  </a:lnTo>
                  <a:lnTo>
                    <a:pt x="540" y="380"/>
                  </a:lnTo>
                  <a:lnTo>
                    <a:pt x="544" y="376"/>
                  </a:lnTo>
                  <a:lnTo>
                    <a:pt x="548" y="372"/>
                  </a:lnTo>
                  <a:lnTo>
                    <a:pt x="554" y="368"/>
                  </a:lnTo>
                  <a:lnTo>
                    <a:pt x="560" y="366"/>
                  </a:lnTo>
                  <a:lnTo>
                    <a:pt x="560" y="366"/>
                  </a:lnTo>
                  <a:lnTo>
                    <a:pt x="570" y="366"/>
                  </a:lnTo>
                  <a:lnTo>
                    <a:pt x="574" y="368"/>
                  </a:lnTo>
                  <a:lnTo>
                    <a:pt x="580" y="372"/>
                  </a:lnTo>
                  <a:lnTo>
                    <a:pt x="580" y="372"/>
                  </a:lnTo>
                  <a:lnTo>
                    <a:pt x="598" y="388"/>
                  </a:lnTo>
                  <a:lnTo>
                    <a:pt x="598" y="388"/>
                  </a:lnTo>
                  <a:lnTo>
                    <a:pt x="592" y="406"/>
                  </a:lnTo>
                  <a:lnTo>
                    <a:pt x="586" y="424"/>
                  </a:lnTo>
                  <a:lnTo>
                    <a:pt x="578" y="442"/>
                  </a:lnTo>
                  <a:lnTo>
                    <a:pt x="568" y="460"/>
                  </a:lnTo>
                  <a:lnTo>
                    <a:pt x="558" y="476"/>
                  </a:lnTo>
                  <a:lnTo>
                    <a:pt x="546" y="492"/>
                  </a:lnTo>
                  <a:lnTo>
                    <a:pt x="534" y="508"/>
                  </a:lnTo>
                  <a:lnTo>
                    <a:pt x="522" y="522"/>
                  </a:lnTo>
                  <a:lnTo>
                    <a:pt x="522" y="522"/>
                  </a:lnTo>
                  <a:lnTo>
                    <a:pt x="500" y="540"/>
                  </a:lnTo>
                  <a:lnTo>
                    <a:pt x="478" y="556"/>
                  </a:lnTo>
                  <a:lnTo>
                    <a:pt x="454" y="572"/>
                  </a:lnTo>
                  <a:lnTo>
                    <a:pt x="428" y="584"/>
                  </a:lnTo>
                  <a:lnTo>
                    <a:pt x="402" y="594"/>
                  </a:lnTo>
                  <a:lnTo>
                    <a:pt x="374" y="602"/>
                  </a:lnTo>
                  <a:lnTo>
                    <a:pt x="344" y="606"/>
                  </a:lnTo>
                  <a:lnTo>
                    <a:pt x="314" y="608"/>
                  </a:lnTo>
                  <a:lnTo>
                    <a:pt x="314" y="608"/>
                  </a:lnTo>
                  <a:lnTo>
                    <a:pt x="278" y="604"/>
                  </a:lnTo>
                  <a:lnTo>
                    <a:pt x="244" y="598"/>
                  </a:lnTo>
                  <a:lnTo>
                    <a:pt x="212" y="588"/>
                  </a:lnTo>
                  <a:lnTo>
                    <a:pt x="182" y="574"/>
                  </a:lnTo>
                  <a:lnTo>
                    <a:pt x="182" y="574"/>
                  </a:lnTo>
                  <a:lnTo>
                    <a:pt x="184" y="564"/>
                  </a:lnTo>
                  <a:lnTo>
                    <a:pt x="188" y="552"/>
                  </a:lnTo>
                  <a:lnTo>
                    <a:pt x="190" y="536"/>
                  </a:lnTo>
                  <a:lnTo>
                    <a:pt x="190" y="536"/>
                  </a:lnTo>
                  <a:lnTo>
                    <a:pt x="192" y="500"/>
                  </a:lnTo>
                  <a:lnTo>
                    <a:pt x="194" y="476"/>
                  </a:lnTo>
                  <a:lnTo>
                    <a:pt x="194" y="462"/>
                  </a:lnTo>
                  <a:lnTo>
                    <a:pt x="194" y="462"/>
                  </a:lnTo>
                  <a:lnTo>
                    <a:pt x="182" y="448"/>
                  </a:lnTo>
                  <a:lnTo>
                    <a:pt x="172" y="440"/>
                  </a:lnTo>
                  <a:lnTo>
                    <a:pt x="162" y="434"/>
                  </a:lnTo>
                  <a:lnTo>
                    <a:pt x="162" y="434"/>
                  </a:lnTo>
                  <a:lnTo>
                    <a:pt x="154" y="432"/>
                  </a:lnTo>
                  <a:lnTo>
                    <a:pt x="144" y="432"/>
                  </a:lnTo>
                  <a:lnTo>
                    <a:pt x="136" y="434"/>
                  </a:lnTo>
                  <a:lnTo>
                    <a:pt x="130" y="432"/>
                  </a:lnTo>
                  <a:lnTo>
                    <a:pt x="130" y="432"/>
                  </a:lnTo>
                  <a:lnTo>
                    <a:pt x="122" y="428"/>
                  </a:lnTo>
                  <a:lnTo>
                    <a:pt x="118" y="420"/>
                  </a:lnTo>
                  <a:lnTo>
                    <a:pt x="112" y="414"/>
                  </a:lnTo>
                  <a:lnTo>
                    <a:pt x="108" y="408"/>
                  </a:lnTo>
                  <a:lnTo>
                    <a:pt x="108" y="408"/>
                  </a:lnTo>
                  <a:lnTo>
                    <a:pt x="102" y="404"/>
                  </a:lnTo>
                  <a:lnTo>
                    <a:pt x="94" y="402"/>
                  </a:lnTo>
                  <a:lnTo>
                    <a:pt x="78" y="400"/>
                  </a:lnTo>
                  <a:lnTo>
                    <a:pt x="78" y="400"/>
                  </a:lnTo>
                  <a:lnTo>
                    <a:pt x="72" y="396"/>
                  </a:lnTo>
                  <a:lnTo>
                    <a:pt x="66" y="390"/>
                  </a:lnTo>
                  <a:lnTo>
                    <a:pt x="58" y="378"/>
                  </a:lnTo>
                  <a:lnTo>
                    <a:pt x="58" y="378"/>
                  </a:lnTo>
                  <a:lnTo>
                    <a:pt x="56" y="372"/>
                  </a:lnTo>
                  <a:lnTo>
                    <a:pt x="58" y="366"/>
                  </a:lnTo>
                  <a:lnTo>
                    <a:pt x="60" y="360"/>
                  </a:lnTo>
                  <a:lnTo>
                    <a:pt x="64" y="358"/>
                  </a:lnTo>
                  <a:lnTo>
                    <a:pt x="64" y="358"/>
                  </a:lnTo>
                  <a:close/>
                  <a:moveTo>
                    <a:pt x="78" y="488"/>
                  </a:moveTo>
                  <a:lnTo>
                    <a:pt x="78" y="488"/>
                  </a:lnTo>
                  <a:lnTo>
                    <a:pt x="66" y="470"/>
                  </a:lnTo>
                  <a:lnTo>
                    <a:pt x="56" y="452"/>
                  </a:lnTo>
                  <a:lnTo>
                    <a:pt x="48" y="434"/>
                  </a:lnTo>
                  <a:lnTo>
                    <a:pt x="40" y="414"/>
                  </a:lnTo>
                  <a:lnTo>
                    <a:pt x="40" y="414"/>
                  </a:lnTo>
                  <a:lnTo>
                    <a:pt x="62" y="418"/>
                  </a:lnTo>
                  <a:lnTo>
                    <a:pt x="62" y="418"/>
                  </a:lnTo>
                  <a:lnTo>
                    <a:pt x="70" y="422"/>
                  </a:lnTo>
                  <a:lnTo>
                    <a:pt x="76" y="430"/>
                  </a:lnTo>
                  <a:lnTo>
                    <a:pt x="82" y="436"/>
                  </a:lnTo>
                  <a:lnTo>
                    <a:pt x="88" y="440"/>
                  </a:lnTo>
                  <a:lnTo>
                    <a:pt x="88" y="440"/>
                  </a:lnTo>
                  <a:lnTo>
                    <a:pt x="88" y="442"/>
                  </a:lnTo>
                  <a:lnTo>
                    <a:pt x="88" y="448"/>
                  </a:lnTo>
                  <a:lnTo>
                    <a:pt x="86" y="462"/>
                  </a:lnTo>
                  <a:lnTo>
                    <a:pt x="82" y="478"/>
                  </a:lnTo>
                  <a:lnTo>
                    <a:pt x="78" y="488"/>
                  </a:lnTo>
                  <a:lnTo>
                    <a:pt x="78" y="488"/>
                  </a:lnTo>
                  <a:close/>
                </a:path>
              </a:pathLst>
            </a:custGeom>
            <a:solidFill>
              <a:srgbClr val="FFFDF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6919008" y="4724686"/>
            <a:ext cx="435578" cy="526542"/>
          </a:xfrm>
          <a:custGeom>
            <a:rect l="l" t="t" r="r" b="b"/>
            <a:pathLst>
              <a:path w="498" h="602">
                <a:moveTo>
                  <a:pt x="192" y="516"/>
                </a:moveTo>
                <a:lnTo>
                  <a:pt x="186" y="490"/>
                </a:lnTo>
                <a:lnTo>
                  <a:pt x="144" y="500"/>
                </a:lnTo>
                <a:lnTo>
                  <a:pt x="412" y="138"/>
                </a:lnTo>
                <a:lnTo>
                  <a:pt x="412" y="138"/>
                </a:lnTo>
                <a:lnTo>
                  <a:pt x="422" y="150"/>
                </a:lnTo>
                <a:lnTo>
                  <a:pt x="428" y="160"/>
                </a:lnTo>
                <a:lnTo>
                  <a:pt x="440" y="180"/>
                </a:lnTo>
                <a:lnTo>
                  <a:pt x="192" y="516"/>
                </a:lnTo>
                <a:lnTo>
                  <a:pt x="192" y="516"/>
                </a:lnTo>
                <a:close/>
                <a:moveTo>
                  <a:pt x="102" y="550"/>
                </a:moveTo>
                <a:lnTo>
                  <a:pt x="102" y="550"/>
                </a:lnTo>
                <a:lnTo>
                  <a:pt x="80" y="560"/>
                </a:lnTo>
                <a:lnTo>
                  <a:pt x="62" y="568"/>
                </a:lnTo>
                <a:lnTo>
                  <a:pt x="52" y="570"/>
                </a:lnTo>
                <a:lnTo>
                  <a:pt x="42" y="572"/>
                </a:lnTo>
                <a:lnTo>
                  <a:pt x="42" y="572"/>
                </a:lnTo>
                <a:lnTo>
                  <a:pt x="38" y="570"/>
                </a:lnTo>
                <a:lnTo>
                  <a:pt x="36" y="568"/>
                </a:lnTo>
                <a:lnTo>
                  <a:pt x="32" y="560"/>
                </a:lnTo>
                <a:lnTo>
                  <a:pt x="32" y="550"/>
                </a:lnTo>
                <a:lnTo>
                  <a:pt x="30" y="536"/>
                </a:lnTo>
                <a:lnTo>
                  <a:pt x="32" y="512"/>
                </a:lnTo>
                <a:lnTo>
                  <a:pt x="32" y="502"/>
                </a:lnTo>
                <a:lnTo>
                  <a:pt x="34" y="502"/>
                </a:lnTo>
                <a:lnTo>
                  <a:pt x="34" y="502"/>
                </a:lnTo>
                <a:lnTo>
                  <a:pt x="34" y="500"/>
                </a:lnTo>
                <a:lnTo>
                  <a:pt x="34" y="500"/>
                </a:lnTo>
                <a:lnTo>
                  <a:pt x="40" y="500"/>
                </a:lnTo>
                <a:lnTo>
                  <a:pt x="48" y="500"/>
                </a:lnTo>
                <a:lnTo>
                  <a:pt x="56" y="504"/>
                </a:lnTo>
                <a:lnTo>
                  <a:pt x="56" y="504"/>
                </a:lnTo>
                <a:lnTo>
                  <a:pt x="66" y="508"/>
                </a:lnTo>
                <a:lnTo>
                  <a:pt x="76" y="516"/>
                </a:lnTo>
                <a:lnTo>
                  <a:pt x="76" y="516"/>
                </a:lnTo>
                <a:lnTo>
                  <a:pt x="90" y="530"/>
                </a:lnTo>
                <a:lnTo>
                  <a:pt x="100" y="540"/>
                </a:lnTo>
                <a:lnTo>
                  <a:pt x="100" y="540"/>
                </a:lnTo>
                <a:lnTo>
                  <a:pt x="102" y="546"/>
                </a:lnTo>
                <a:lnTo>
                  <a:pt x="102" y="550"/>
                </a:lnTo>
                <a:lnTo>
                  <a:pt x="102" y="550"/>
                </a:lnTo>
                <a:close/>
                <a:moveTo>
                  <a:pt x="288" y="72"/>
                </a:moveTo>
                <a:lnTo>
                  <a:pt x="288" y="72"/>
                </a:lnTo>
                <a:lnTo>
                  <a:pt x="308" y="76"/>
                </a:lnTo>
                <a:lnTo>
                  <a:pt x="334" y="84"/>
                </a:lnTo>
                <a:lnTo>
                  <a:pt x="334" y="86"/>
                </a:lnTo>
                <a:lnTo>
                  <a:pt x="70" y="444"/>
                </a:lnTo>
                <a:lnTo>
                  <a:pt x="70" y="396"/>
                </a:lnTo>
                <a:lnTo>
                  <a:pt x="46" y="398"/>
                </a:lnTo>
                <a:lnTo>
                  <a:pt x="288" y="72"/>
                </a:lnTo>
                <a:lnTo>
                  <a:pt x="288" y="72"/>
                </a:lnTo>
                <a:close/>
                <a:moveTo>
                  <a:pt x="130" y="480"/>
                </a:moveTo>
                <a:lnTo>
                  <a:pt x="130" y="480"/>
                </a:lnTo>
                <a:lnTo>
                  <a:pt x="130" y="444"/>
                </a:lnTo>
                <a:lnTo>
                  <a:pt x="130" y="444"/>
                </a:lnTo>
                <a:lnTo>
                  <a:pt x="130" y="442"/>
                </a:lnTo>
                <a:lnTo>
                  <a:pt x="126" y="442"/>
                </a:lnTo>
                <a:lnTo>
                  <a:pt x="118" y="442"/>
                </a:lnTo>
                <a:lnTo>
                  <a:pt x="92" y="452"/>
                </a:lnTo>
                <a:lnTo>
                  <a:pt x="356" y="96"/>
                </a:lnTo>
                <a:lnTo>
                  <a:pt x="356" y="96"/>
                </a:lnTo>
                <a:lnTo>
                  <a:pt x="378" y="108"/>
                </a:lnTo>
                <a:lnTo>
                  <a:pt x="378" y="108"/>
                </a:lnTo>
                <a:lnTo>
                  <a:pt x="396" y="122"/>
                </a:lnTo>
                <a:lnTo>
                  <a:pt x="130" y="480"/>
                </a:lnTo>
                <a:lnTo>
                  <a:pt x="130" y="480"/>
                </a:lnTo>
                <a:close/>
                <a:moveTo>
                  <a:pt x="432" y="38"/>
                </a:moveTo>
                <a:lnTo>
                  <a:pt x="432" y="38"/>
                </a:lnTo>
                <a:lnTo>
                  <a:pt x="410" y="24"/>
                </a:lnTo>
                <a:lnTo>
                  <a:pt x="388" y="14"/>
                </a:lnTo>
                <a:lnTo>
                  <a:pt x="368" y="6"/>
                </a:lnTo>
                <a:lnTo>
                  <a:pt x="350" y="2"/>
                </a:lnTo>
                <a:lnTo>
                  <a:pt x="334" y="0"/>
                </a:lnTo>
                <a:lnTo>
                  <a:pt x="322" y="0"/>
                </a:lnTo>
                <a:lnTo>
                  <a:pt x="314" y="0"/>
                </a:lnTo>
                <a:lnTo>
                  <a:pt x="308" y="4"/>
                </a:lnTo>
                <a:lnTo>
                  <a:pt x="290" y="28"/>
                </a:lnTo>
                <a:lnTo>
                  <a:pt x="260" y="70"/>
                </a:lnTo>
                <a:lnTo>
                  <a:pt x="16" y="398"/>
                </a:lnTo>
                <a:lnTo>
                  <a:pt x="8" y="408"/>
                </a:lnTo>
                <a:lnTo>
                  <a:pt x="8" y="408"/>
                </a:lnTo>
                <a:lnTo>
                  <a:pt x="2" y="450"/>
                </a:lnTo>
                <a:lnTo>
                  <a:pt x="0" y="492"/>
                </a:lnTo>
                <a:lnTo>
                  <a:pt x="0" y="516"/>
                </a:lnTo>
                <a:lnTo>
                  <a:pt x="0" y="538"/>
                </a:lnTo>
                <a:lnTo>
                  <a:pt x="0" y="538"/>
                </a:lnTo>
                <a:lnTo>
                  <a:pt x="2" y="560"/>
                </a:lnTo>
                <a:lnTo>
                  <a:pt x="6" y="578"/>
                </a:lnTo>
                <a:lnTo>
                  <a:pt x="10" y="594"/>
                </a:lnTo>
                <a:lnTo>
                  <a:pt x="12" y="598"/>
                </a:lnTo>
                <a:lnTo>
                  <a:pt x="14" y="602"/>
                </a:lnTo>
                <a:lnTo>
                  <a:pt x="14" y="602"/>
                </a:lnTo>
                <a:lnTo>
                  <a:pt x="18" y="602"/>
                </a:lnTo>
                <a:lnTo>
                  <a:pt x="24" y="602"/>
                </a:lnTo>
                <a:lnTo>
                  <a:pt x="40" y="600"/>
                </a:lnTo>
                <a:lnTo>
                  <a:pt x="62" y="596"/>
                </a:lnTo>
                <a:lnTo>
                  <a:pt x="196" y="548"/>
                </a:lnTo>
                <a:lnTo>
                  <a:pt x="448" y="210"/>
                </a:lnTo>
                <a:lnTo>
                  <a:pt x="452" y="204"/>
                </a:lnTo>
                <a:lnTo>
                  <a:pt x="478" y="168"/>
                </a:lnTo>
                <a:lnTo>
                  <a:pt x="496" y="144"/>
                </a:lnTo>
                <a:lnTo>
                  <a:pt x="496" y="144"/>
                </a:lnTo>
                <a:lnTo>
                  <a:pt x="498" y="138"/>
                </a:lnTo>
                <a:lnTo>
                  <a:pt x="498" y="128"/>
                </a:lnTo>
                <a:lnTo>
                  <a:pt x="494" y="114"/>
                </a:lnTo>
                <a:lnTo>
                  <a:pt x="488" y="100"/>
                </a:lnTo>
                <a:lnTo>
                  <a:pt x="478" y="84"/>
                </a:lnTo>
                <a:lnTo>
                  <a:pt x="466" y="68"/>
                </a:lnTo>
                <a:lnTo>
                  <a:pt x="450" y="52"/>
                </a:lnTo>
                <a:lnTo>
                  <a:pt x="432" y="38"/>
                </a:lnTo>
                <a:lnTo>
                  <a:pt x="432" y="38"/>
                </a:ln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086475" y="4388453"/>
            <a:ext cx="87916" cy="87916"/>
          </a:xfrm>
          <a:custGeom>
            <a:rect l="l" t="t" r="r" b="b"/>
            <a:pathLst>
              <a:path w="96" h="96">
                <a:moveTo>
                  <a:pt x="62" y="2"/>
                </a:moveTo>
                <a:lnTo>
                  <a:pt x="62" y="2"/>
                </a:lnTo>
                <a:lnTo>
                  <a:pt x="52" y="0"/>
                </a:lnTo>
                <a:lnTo>
                  <a:pt x="44" y="0"/>
                </a:lnTo>
                <a:lnTo>
                  <a:pt x="34" y="2"/>
                </a:lnTo>
                <a:lnTo>
                  <a:pt x="26" y="6"/>
                </a:lnTo>
                <a:lnTo>
                  <a:pt x="18" y="10"/>
                </a:lnTo>
                <a:lnTo>
                  <a:pt x="12" y="16"/>
                </a:lnTo>
                <a:lnTo>
                  <a:pt x="6" y="24"/>
                </a:lnTo>
                <a:lnTo>
                  <a:pt x="2" y="34"/>
                </a:lnTo>
                <a:lnTo>
                  <a:pt x="2" y="34"/>
                </a:lnTo>
                <a:lnTo>
                  <a:pt x="0" y="42"/>
                </a:lnTo>
                <a:lnTo>
                  <a:pt x="0" y="52"/>
                </a:lnTo>
                <a:lnTo>
                  <a:pt x="2" y="62"/>
                </a:lnTo>
                <a:lnTo>
                  <a:pt x="6" y="70"/>
                </a:lnTo>
                <a:lnTo>
                  <a:pt x="10" y="78"/>
                </a:lnTo>
                <a:lnTo>
                  <a:pt x="18" y="84"/>
                </a:lnTo>
                <a:lnTo>
                  <a:pt x="24" y="90"/>
                </a:lnTo>
                <a:lnTo>
                  <a:pt x="34" y="94"/>
                </a:lnTo>
                <a:lnTo>
                  <a:pt x="34" y="94"/>
                </a:lnTo>
                <a:lnTo>
                  <a:pt x="44" y="96"/>
                </a:lnTo>
                <a:lnTo>
                  <a:pt x="52" y="96"/>
                </a:lnTo>
                <a:lnTo>
                  <a:pt x="62" y="94"/>
                </a:lnTo>
                <a:lnTo>
                  <a:pt x="70" y="90"/>
                </a:lnTo>
                <a:lnTo>
                  <a:pt x="78" y="84"/>
                </a:lnTo>
                <a:lnTo>
                  <a:pt x="84" y="78"/>
                </a:lnTo>
                <a:lnTo>
                  <a:pt x="90" y="70"/>
                </a:lnTo>
                <a:lnTo>
                  <a:pt x="94" y="62"/>
                </a:lnTo>
                <a:lnTo>
                  <a:pt x="94" y="62"/>
                </a:lnTo>
                <a:lnTo>
                  <a:pt x="96" y="52"/>
                </a:lnTo>
                <a:lnTo>
                  <a:pt x="96" y="42"/>
                </a:lnTo>
                <a:lnTo>
                  <a:pt x="94" y="34"/>
                </a:lnTo>
                <a:lnTo>
                  <a:pt x="90" y="26"/>
                </a:lnTo>
                <a:lnTo>
                  <a:pt x="86" y="18"/>
                </a:lnTo>
                <a:lnTo>
                  <a:pt x="78" y="12"/>
                </a:lnTo>
                <a:lnTo>
                  <a:pt x="72" y="6"/>
                </a:lnTo>
                <a:lnTo>
                  <a:pt x="62" y="2"/>
                </a:lnTo>
                <a:lnTo>
                  <a:pt x="62" y="2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783437" y="2866346"/>
            <a:ext cx="622649" cy="637223"/>
          </a:xfrm>
          <a:custGeom>
            <a:rect l="l" t="t" r="r" b="b"/>
            <a:pathLst>
              <a:path w="417" h="426">
                <a:moveTo>
                  <a:pt x="121" y="94"/>
                </a:moveTo>
                <a:cubicBezTo>
                  <a:pt x="98" y="116"/>
                  <a:pt x="0" y="256"/>
                  <a:pt x="85" y="341"/>
                </a:cubicBezTo>
                <a:cubicBezTo>
                  <a:pt x="170" y="426"/>
                  <a:pt x="309" y="328"/>
                  <a:pt x="332" y="305"/>
                </a:cubicBezTo>
                <a:cubicBezTo>
                  <a:pt x="354" y="283"/>
                  <a:pt x="325" y="217"/>
                  <a:pt x="267" y="159"/>
                </a:cubicBezTo>
                <a:cubicBezTo>
                  <a:pt x="209" y="101"/>
                  <a:pt x="143" y="72"/>
                  <a:pt x="121" y="94"/>
                </a:cubicBezTo>
                <a:close/>
                <a:moveTo>
                  <a:pt x="306" y="286"/>
                </a:moveTo>
                <a:cubicBezTo>
                  <a:pt x="299" y="292"/>
                  <a:pt x="248" y="277"/>
                  <a:pt x="199" y="227"/>
                </a:cubicBezTo>
                <a:cubicBezTo>
                  <a:pt x="149" y="178"/>
                  <a:pt x="134" y="127"/>
                  <a:pt x="140" y="120"/>
                </a:cubicBezTo>
                <a:cubicBezTo>
                  <a:pt x="147" y="113"/>
                  <a:pt x="198" y="129"/>
                  <a:pt x="247" y="179"/>
                </a:cubicBezTo>
                <a:cubicBezTo>
                  <a:pt x="297" y="228"/>
                  <a:pt x="313" y="279"/>
                  <a:pt x="306" y="286"/>
                </a:cubicBezTo>
                <a:close/>
                <a:moveTo>
                  <a:pt x="309" y="128"/>
                </a:moveTo>
                <a:cubicBezTo>
                  <a:pt x="314" y="128"/>
                  <a:pt x="319" y="126"/>
                  <a:pt x="323" y="122"/>
                </a:cubicBezTo>
                <a:cubicBezTo>
                  <a:pt x="361" y="84"/>
                  <a:pt x="361" y="84"/>
                  <a:pt x="361" y="84"/>
                </a:cubicBezTo>
                <a:cubicBezTo>
                  <a:pt x="369" y="76"/>
                  <a:pt x="369" y="64"/>
                  <a:pt x="361" y="56"/>
                </a:cubicBezTo>
                <a:cubicBezTo>
                  <a:pt x="353" y="48"/>
                  <a:pt x="341" y="48"/>
                  <a:pt x="333" y="56"/>
                </a:cubicBezTo>
                <a:cubicBezTo>
                  <a:pt x="295" y="94"/>
                  <a:pt x="295" y="94"/>
                  <a:pt x="295" y="94"/>
                </a:cubicBezTo>
                <a:cubicBezTo>
                  <a:pt x="287" y="102"/>
                  <a:pt x="287" y="115"/>
                  <a:pt x="295" y="122"/>
                </a:cubicBezTo>
                <a:cubicBezTo>
                  <a:pt x="299" y="126"/>
                  <a:pt x="304" y="128"/>
                  <a:pt x="309" y="128"/>
                </a:cubicBezTo>
                <a:close/>
                <a:moveTo>
                  <a:pt x="237" y="79"/>
                </a:moveTo>
                <a:cubicBezTo>
                  <a:pt x="240" y="81"/>
                  <a:pt x="243" y="81"/>
                  <a:pt x="247" y="81"/>
                </a:cubicBezTo>
                <a:cubicBezTo>
                  <a:pt x="254" y="81"/>
                  <a:pt x="260" y="78"/>
                  <a:pt x="264" y="71"/>
                </a:cubicBezTo>
                <a:cubicBezTo>
                  <a:pt x="286" y="33"/>
                  <a:pt x="286" y="33"/>
                  <a:pt x="286" y="33"/>
                </a:cubicBezTo>
                <a:cubicBezTo>
                  <a:pt x="291" y="23"/>
                  <a:pt x="288" y="11"/>
                  <a:pt x="278" y="5"/>
                </a:cubicBezTo>
                <a:cubicBezTo>
                  <a:pt x="268" y="0"/>
                  <a:pt x="256" y="3"/>
                  <a:pt x="251" y="13"/>
                </a:cubicBezTo>
                <a:cubicBezTo>
                  <a:pt x="229" y="52"/>
                  <a:pt x="229" y="52"/>
                  <a:pt x="229" y="52"/>
                </a:cubicBezTo>
                <a:cubicBezTo>
                  <a:pt x="224" y="61"/>
                  <a:pt x="227" y="73"/>
                  <a:pt x="237" y="79"/>
                </a:cubicBezTo>
                <a:close/>
                <a:moveTo>
                  <a:pt x="412" y="139"/>
                </a:moveTo>
                <a:cubicBezTo>
                  <a:pt x="406" y="129"/>
                  <a:pt x="394" y="126"/>
                  <a:pt x="385" y="131"/>
                </a:cubicBezTo>
                <a:cubicBezTo>
                  <a:pt x="346" y="153"/>
                  <a:pt x="346" y="153"/>
                  <a:pt x="346" y="153"/>
                </a:cubicBezTo>
                <a:cubicBezTo>
                  <a:pt x="336" y="158"/>
                  <a:pt x="333" y="171"/>
                  <a:pt x="338" y="180"/>
                </a:cubicBezTo>
                <a:cubicBezTo>
                  <a:pt x="342" y="187"/>
                  <a:pt x="349" y="190"/>
                  <a:pt x="356" y="190"/>
                </a:cubicBezTo>
                <a:cubicBezTo>
                  <a:pt x="359" y="190"/>
                  <a:pt x="363" y="190"/>
                  <a:pt x="366" y="188"/>
                </a:cubicBezTo>
                <a:cubicBezTo>
                  <a:pt x="404" y="166"/>
                  <a:pt x="404" y="166"/>
                  <a:pt x="404" y="166"/>
                </a:cubicBezTo>
                <a:cubicBezTo>
                  <a:pt x="414" y="161"/>
                  <a:pt x="417" y="149"/>
                  <a:pt x="412" y="139"/>
                </a:cubicBez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833776" y="4203763"/>
            <a:ext cx="521970" cy="520922"/>
          </a:xfrm>
          <a:custGeom>
            <a:rect l="l" t="t" r="r" b="b"/>
            <a:pathLst>
              <a:path w="376" h="376">
                <a:moveTo>
                  <a:pt x="347" y="284"/>
                </a:moveTo>
                <a:cubicBezTo>
                  <a:pt x="347" y="238"/>
                  <a:pt x="347" y="238"/>
                  <a:pt x="347" y="238"/>
                </a:cubicBezTo>
                <a:cubicBezTo>
                  <a:pt x="347" y="210"/>
                  <a:pt x="328" y="169"/>
                  <a:pt x="278" y="169"/>
                </a:cubicBezTo>
                <a:cubicBezTo>
                  <a:pt x="238" y="169"/>
                  <a:pt x="238" y="169"/>
                  <a:pt x="238" y="169"/>
                </a:cubicBezTo>
                <a:cubicBezTo>
                  <a:pt x="210" y="169"/>
                  <a:pt x="207" y="155"/>
                  <a:pt x="207" y="148"/>
                </a:cubicBezTo>
                <a:cubicBezTo>
                  <a:pt x="207" y="92"/>
                  <a:pt x="207" y="92"/>
                  <a:pt x="207" y="92"/>
                </a:cubicBezTo>
                <a:cubicBezTo>
                  <a:pt x="224" y="85"/>
                  <a:pt x="236" y="68"/>
                  <a:pt x="236" y="48"/>
                </a:cubicBezTo>
                <a:cubicBezTo>
                  <a:pt x="236" y="21"/>
                  <a:pt x="214" y="0"/>
                  <a:pt x="188" y="0"/>
                </a:cubicBezTo>
                <a:cubicBezTo>
                  <a:pt x="161" y="0"/>
                  <a:pt x="140" y="21"/>
                  <a:pt x="140" y="48"/>
                </a:cubicBezTo>
                <a:cubicBezTo>
                  <a:pt x="140" y="68"/>
                  <a:pt x="152" y="85"/>
                  <a:pt x="169" y="92"/>
                </a:cubicBezTo>
                <a:cubicBezTo>
                  <a:pt x="169" y="148"/>
                  <a:pt x="169" y="148"/>
                  <a:pt x="169" y="148"/>
                </a:cubicBezTo>
                <a:cubicBezTo>
                  <a:pt x="169" y="153"/>
                  <a:pt x="167" y="169"/>
                  <a:pt x="138" y="169"/>
                </a:cubicBezTo>
                <a:cubicBezTo>
                  <a:pt x="98" y="169"/>
                  <a:pt x="98" y="169"/>
                  <a:pt x="98" y="169"/>
                </a:cubicBezTo>
                <a:cubicBezTo>
                  <a:pt x="47" y="169"/>
                  <a:pt x="29" y="210"/>
                  <a:pt x="29" y="238"/>
                </a:cubicBezTo>
                <a:cubicBezTo>
                  <a:pt x="29" y="284"/>
                  <a:pt x="29" y="284"/>
                  <a:pt x="29" y="284"/>
                </a:cubicBezTo>
                <a:cubicBezTo>
                  <a:pt x="12" y="291"/>
                  <a:pt x="0" y="308"/>
                  <a:pt x="0" y="328"/>
                </a:cubicBezTo>
                <a:cubicBezTo>
                  <a:pt x="0" y="354"/>
                  <a:pt x="21" y="376"/>
                  <a:pt x="48" y="376"/>
                </a:cubicBezTo>
                <a:cubicBezTo>
                  <a:pt x="74" y="376"/>
                  <a:pt x="96" y="354"/>
                  <a:pt x="96" y="328"/>
                </a:cubicBezTo>
                <a:cubicBezTo>
                  <a:pt x="96" y="308"/>
                  <a:pt x="84" y="291"/>
                  <a:pt x="67" y="284"/>
                </a:cubicBezTo>
                <a:cubicBezTo>
                  <a:pt x="67" y="238"/>
                  <a:pt x="67" y="238"/>
                  <a:pt x="67" y="238"/>
                </a:cubicBezTo>
                <a:cubicBezTo>
                  <a:pt x="67" y="233"/>
                  <a:pt x="68" y="207"/>
                  <a:pt x="98" y="207"/>
                </a:cubicBezTo>
                <a:cubicBezTo>
                  <a:pt x="138" y="207"/>
                  <a:pt x="138" y="207"/>
                  <a:pt x="138" y="207"/>
                </a:cubicBezTo>
                <a:cubicBezTo>
                  <a:pt x="150" y="207"/>
                  <a:pt x="160" y="205"/>
                  <a:pt x="169" y="202"/>
                </a:cubicBezTo>
                <a:cubicBezTo>
                  <a:pt x="169" y="284"/>
                  <a:pt x="169" y="284"/>
                  <a:pt x="169" y="284"/>
                </a:cubicBezTo>
                <a:cubicBezTo>
                  <a:pt x="152" y="291"/>
                  <a:pt x="140" y="308"/>
                  <a:pt x="140" y="328"/>
                </a:cubicBezTo>
                <a:cubicBezTo>
                  <a:pt x="140" y="354"/>
                  <a:pt x="161" y="376"/>
                  <a:pt x="188" y="376"/>
                </a:cubicBezTo>
                <a:cubicBezTo>
                  <a:pt x="214" y="376"/>
                  <a:pt x="236" y="354"/>
                  <a:pt x="236" y="328"/>
                </a:cubicBezTo>
                <a:cubicBezTo>
                  <a:pt x="236" y="308"/>
                  <a:pt x="224" y="291"/>
                  <a:pt x="207" y="284"/>
                </a:cubicBezTo>
                <a:cubicBezTo>
                  <a:pt x="207" y="202"/>
                  <a:pt x="207" y="202"/>
                  <a:pt x="207" y="202"/>
                </a:cubicBezTo>
                <a:cubicBezTo>
                  <a:pt x="215" y="205"/>
                  <a:pt x="226" y="207"/>
                  <a:pt x="238" y="207"/>
                </a:cubicBezTo>
                <a:cubicBezTo>
                  <a:pt x="278" y="207"/>
                  <a:pt x="278" y="207"/>
                  <a:pt x="278" y="207"/>
                </a:cubicBezTo>
                <a:cubicBezTo>
                  <a:pt x="306" y="207"/>
                  <a:pt x="309" y="231"/>
                  <a:pt x="309" y="238"/>
                </a:cubicBezTo>
                <a:cubicBezTo>
                  <a:pt x="309" y="284"/>
                  <a:pt x="309" y="284"/>
                  <a:pt x="309" y="284"/>
                </a:cubicBezTo>
                <a:cubicBezTo>
                  <a:pt x="292" y="291"/>
                  <a:pt x="280" y="308"/>
                  <a:pt x="280" y="328"/>
                </a:cubicBezTo>
                <a:cubicBezTo>
                  <a:pt x="280" y="354"/>
                  <a:pt x="301" y="376"/>
                  <a:pt x="328" y="376"/>
                </a:cubicBezTo>
                <a:cubicBezTo>
                  <a:pt x="354" y="376"/>
                  <a:pt x="376" y="354"/>
                  <a:pt x="376" y="328"/>
                </a:cubicBezTo>
                <a:cubicBezTo>
                  <a:pt x="376" y="308"/>
                  <a:pt x="364" y="291"/>
                  <a:pt x="347" y="284"/>
                </a:cubicBezTo>
                <a:close/>
                <a:moveTo>
                  <a:pt x="75" y="328"/>
                </a:moveTo>
                <a:cubicBezTo>
                  <a:pt x="75" y="343"/>
                  <a:pt x="63" y="356"/>
                  <a:pt x="48" y="356"/>
                </a:cubicBezTo>
                <a:cubicBezTo>
                  <a:pt x="32" y="356"/>
                  <a:pt x="20" y="343"/>
                  <a:pt x="20" y="328"/>
                </a:cubicBezTo>
                <a:cubicBezTo>
                  <a:pt x="20" y="313"/>
                  <a:pt x="32" y="300"/>
                  <a:pt x="48" y="300"/>
                </a:cubicBezTo>
                <a:cubicBezTo>
                  <a:pt x="63" y="300"/>
                  <a:pt x="75" y="313"/>
                  <a:pt x="75" y="328"/>
                </a:cubicBezTo>
                <a:close/>
                <a:moveTo>
                  <a:pt x="160" y="48"/>
                </a:moveTo>
                <a:cubicBezTo>
                  <a:pt x="160" y="33"/>
                  <a:pt x="172" y="20"/>
                  <a:pt x="188" y="20"/>
                </a:cubicBezTo>
                <a:cubicBezTo>
                  <a:pt x="203" y="20"/>
                  <a:pt x="215" y="33"/>
                  <a:pt x="215" y="48"/>
                </a:cubicBezTo>
                <a:cubicBezTo>
                  <a:pt x="215" y="63"/>
                  <a:pt x="203" y="76"/>
                  <a:pt x="188" y="76"/>
                </a:cubicBezTo>
                <a:cubicBezTo>
                  <a:pt x="172" y="76"/>
                  <a:pt x="160" y="63"/>
                  <a:pt x="160" y="48"/>
                </a:cubicBezTo>
                <a:close/>
                <a:moveTo>
                  <a:pt x="215" y="328"/>
                </a:moveTo>
                <a:cubicBezTo>
                  <a:pt x="215" y="343"/>
                  <a:pt x="203" y="356"/>
                  <a:pt x="188" y="356"/>
                </a:cubicBezTo>
                <a:cubicBezTo>
                  <a:pt x="172" y="356"/>
                  <a:pt x="160" y="343"/>
                  <a:pt x="160" y="328"/>
                </a:cubicBezTo>
                <a:cubicBezTo>
                  <a:pt x="160" y="313"/>
                  <a:pt x="172" y="300"/>
                  <a:pt x="188" y="300"/>
                </a:cubicBezTo>
                <a:cubicBezTo>
                  <a:pt x="203" y="300"/>
                  <a:pt x="215" y="313"/>
                  <a:pt x="215" y="328"/>
                </a:cubicBezTo>
                <a:close/>
                <a:moveTo>
                  <a:pt x="328" y="356"/>
                </a:moveTo>
                <a:cubicBezTo>
                  <a:pt x="312" y="356"/>
                  <a:pt x="300" y="343"/>
                  <a:pt x="300" y="328"/>
                </a:cubicBezTo>
                <a:cubicBezTo>
                  <a:pt x="300" y="313"/>
                  <a:pt x="312" y="300"/>
                  <a:pt x="328" y="300"/>
                </a:cubicBezTo>
                <a:cubicBezTo>
                  <a:pt x="343" y="300"/>
                  <a:pt x="355" y="313"/>
                  <a:pt x="355" y="328"/>
                </a:cubicBezTo>
                <a:cubicBezTo>
                  <a:pt x="355" y="343"/>
                  <a:pt x="343" y="356"/>
                  <a:pt x="328" y="356"/>
                </a:cubicBez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电影的起源与发展</a:t>
              </a:r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1294218" y="1702234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电影的起源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04897" y="398603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7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电影的发展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434063" y="1702234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默片时代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8457043" y="398603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有声电影的出现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1688465" y="2192568"/>
            <a:ext cx="3000749" cy="142418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19世纪末，随着摄影技术和放映设备的发明，电影应运而生。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99517" y="4476369"/>
            <a:ext cx="3000375" cy="1416628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早期电影没有声音，被称为“无声电影”或“默片”，依靠文字解说、演员肢体语言和面部表情来传达情节。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434063" y="2192568"/>
            <a:ext cx="3000375" cy="142418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20世纪20年代，随着录音技术的进步，有声电影开始出现，为电影艺术带来了革命性的变化。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457043" y="4388453"/>
            <a:ext cx="3000375" cy="150454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从黑白到彩色、从模拟到数字、从2D到3D，电影技术不断革新，推动了电影艺术的蓬勃发展。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156" r="2415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电视剧的种类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包括连续剧、系列剧、单元剧、情景喜剧等多种类型，满足不同观众的观看需求。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电视剧的特点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与电影相比，电视剧具有更长的篇幅和更复杂的剧情，能够更深入地展现人物性格和内心世界。同时，电视剧的制作成本相对较低，更容易获得广泛的观众群体。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电视剧的制作流程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包括剧本创作、选角、拍摄、后期制作等多个环节，需要团队协作和专业技能的支撑。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电视剧的种类与特点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https://d.book118.com/665304143230011112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2024-09-19T03:56:08.535</cp:lastPrinted>
  <dcterms:created xsi:type="dcterms:W3CDTF">2024-09-18T19:56:08Z</dcterms:created>
  <dcterms:modified xsi:type="dcterms:W3CDTF">2024-09-18T19:56:10Z</dcterms:modified>
</cp:coreProperties>
</file>