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9527D-8403-467C-8FC9-D4FE55AC8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33C1D-0320-4219-97AE-EC7838FBC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1DA44-E379-4231-BCF1-ED5CB174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327B9-2E7F-422A-B7CC-94918CE1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57572-6F96-45D6-B932-3E004A18C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96D5D-5C84-48E3-B019-3D9E23A9E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C79DC-20F1-4F77-941F-FB36B4588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85E9B-C1B7-4511-8593-85F26838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F7E12-0441-48C2-9404-577310534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ABC1-62D1-4010-806A-9AEE6AFF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0D423-91C1-4B88-90D3-1371E986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1021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学生健康状况分析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健康教育与宣传计划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体育锻炼与运动计划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营养膳食与饮食计划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心理健康辅导与支持计划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家校合作与社会资源整合计划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通过制定和实施健康工作计划，促进学生的身心健康，提高学生的生活质量。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提高学生健康水平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应对学生健康问题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培养学生健康习惯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2" b="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针对学生中存在的健康问题，如肥胖、近视、心理问题等，制定相应的预防和干预措施。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通过健康教育和健康促进活动，引导学生树立正确的健康观念，养成良好的健康习惯。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对学生的身体状况、心理健康、生活方式等进行全面调查，了解学生的健康需求和问题。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健康状况调查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开展形式多样的健康教育活动，包括健康知识讲座、健康技能培训、健康主题宣传等。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组织丰富多彩的体育活动、健身锻炼、心理健康辅导等，提高学生的身体素质和心理素质。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健康促进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建立学生健康档案，定期对学生进行健康检查和评估，及时发现和处理健康问题。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学生健康状况分析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大部分学生身体健康状况良好，但仍有部分学生存在健康问题。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97" r="1469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总体健康水平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主要集中在视力、肥胖、脊柱侧弯等方面。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健康问题类型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近年来，学生健康问题呈现出上升趋势，需要引起足够重视。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健康问题趋势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学生整体健康状况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44" b="11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学生常见健康问题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长时间使用电子设备、不正确的读写姿势等导致学生视力下降。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缺乏运动、不合理的饮食习惯等导致学生肥胖率上升。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脊柱侧弯问题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长期保持不良坐姿、睡姿等导致学生脊柱侧弯发病率增加。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过重的学习负担导致学生长时间伏案学习，缺乏运动和休息。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不良的生活习惯，如熬夜、不规律的饮食等，对学生的身体健康造成负面影响。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833" r="9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学校环境、家庭环境等对学生的健康也有一定影响，如学校体育设施不完善、家庭饮食结构不合理等。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健康问题原因分析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包括人体结构、生理功能、生长发育等方面的知识，帮助学生了解自己的身体和生理变化。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营养与健康教育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运动与健康教育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涵盖情绪管理、压力应对、人际交往等方面的内容，促进学生心理健康发展。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教授学生合理膳食、均衡营养的知识，培养良好的饮食习惯。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指导学生进行科学锻炼，提高身体素质和运动能力。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健康教育课程设置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健康主题日活动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设立健康主题日，如“爱眼日”、“爱牙日”等，通过宣传展板、互动游戏等形式普及健康知识。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邀请医学专家、营养师等为学生举办健康知识讲座，传授专业的健康知识和技能。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健康知识竞赛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组织学生参加健康知识竞赛，激发学生的学习兴趣和积极性，提高健康知识水平。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42" r="16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健康知识宣传活动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睡眠习惯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健康行为习惯培养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教育学生保持个人卫生，如勤洗手、不随地吐痰等，培养良好的卫生习惯。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引导学生选择健康食品，控制饮食量，避免暴饮暴食和偏食等不良饮食习惯。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鼓励学生积极参加体育锻炼和户外活动，提高身体素质和运动能力，培养运动习惯。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指导学生保证充足的睡眠时间和良好的睡眠质量，避免熬夜和不良的睡眠习惯。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体育锻炼与运动计划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通过体育课教学，使学生掌握基本的运动技能，提高身体素质，培养运动兴趣和习惯。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根据不同年级学生的特点，安排适当的体育教学内容，如田径、游泳、球类、体操等。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采用讲解、示范、练习、比赛等多种教学方法，激发学生的学习兴趣，提高教学效果。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体育课教学安排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https://d.book118.com/665310213011011110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2024-09-15T03:28:48.662</cp:lastPrinted>
  <dcterms:created xsi:type="dcterms:W3CDTF">2024-09-14T19:28:48Z</dcterms:created>
  <dcterms:modified xsi:type="dcterms:W3CDTF">2024-09-14T19:28:50Z</dcterms:modified>
</cp:coreProperties>
</file>