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C02328-C5D9-43E8-8ADD-ADA2094B4B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35A904-9882-4DEA-8568-2D2F0347C9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41775A-15F8-4A66-B016-775636441D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9F2CFE-DD57-4B20-A779-25CE7F0C22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0347DF4-84CF-432D-8499-D43B7FFC0B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53465E8-B668-4FFD-9FEC-97DA9A765F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B1A526B-8A96-48BC-B66E-C98D700FF3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6C743D-209D-4DC7-9C10-E2A41EAE87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07C833-678B-4A89-AC5D-EDED0BB0B3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16FF35-F457-4A0E-A65C-7BEC95CBFA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02760C-457E-4108-8C54-0AC492DBA8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5310342242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oval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技能培训创新争优案例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2023-12-22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技能培训创新争优案例概述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技能培训创新争优实践案例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技能培训创新争优成果展示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技能培训创新争优经验总结与展望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随着社会的快速发展，技能培训已成为提高个人素质和竞争力的关键手段。传统的技能培训方式已不能满足现代社会的需求，因此需要探索新的培训模式和方法。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通过创新争优案例的介绍，分享成功的经验和做法，为技能培训的创新发展提供参考和借鉴，促进培训质量的提升和效果的优化。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695" r="2469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背景与目的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19" b="263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培训创新争优的意义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适应社会发展需求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通过创新争优，可以更好地适应社会发展的需求，提高培训的针对性和实效性，使培训内容更加贴近实际，满足企业和个人的需求。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提升培训质量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创新争优可以促进培训方式的改进和培训内容的更新，使培训更加符合现代教育的理念和规律，提高培训的质量和效果。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培养创新精神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创新争优可以激发参与者的创新意识和进取精神，培养具有创新思维和创新能力的人才，为社会的进步和发展做出贡献。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技能培训创新争优案例概述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传统培训模式局限性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传统的技能培训模式往往注重理论知识的传授，而忽视实践操作和技能应用，难以满足企业对技能人才的需求。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创新争优理念引领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在创新争优理念的引领下，技能培训需要不断创新，提高培训质量和效果，为企业培养更多高素质的技能人才。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适应经济发展需求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随着社会经济的发展，企业对技能人才的需求不断提高，技能培训成为提高员工素质、增强企业竞争力的重要途径。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案例背景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通过技能培训，提高员工的技能水平和综合素质，增强企业的竞争力和可持续发展能力。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培训目标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根据企业需求和员工实际情况，制定针对性的培训计划和课程，包括理论知识、实践操作、技能应用等方面。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培训内容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培训目标与内容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3541" r="13541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32131" r="3213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通过课堂教学、讲座、研讨会等方式，传授员工理论知识，提高其理论素养。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理论学习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通过实地操作、模拟演练、案例分析等方式，让员工在实践中掌握技能，提高其操作能力。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实践操作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通过项目实战、团队合作、经验分享等方式，让员工在实际工作中应用所学技能，提高其应用能力。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技能应用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通过考试、考核、评估等方式，对员工的技能水平和综合素质进行评估，为后续的培训提供参考。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考核评估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培训方法与手段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技能培训创新争优实践案例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在线培训、自主学习、个性化教学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通过在线培训平台，员工可以根据自身需求和时间安排，自主选择培训课程和学习内容。平台提供丰富的课程资源和学习工具，支持员工个性化学习。同时，在线平台还提供学习进度跟踪和评估，确保学习效果。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案例一：在线培训平台的应用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实践操作、现场教学、技能提升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通过实践操作培训，员工可以在实际工作场景中学习和掌握技能。培训师现场指导，员工亲自动手操作，提高技能水平和实操能力。同时，实践操作培训还可以增强员工对工作的理解和认识，提高工作积极性和满意度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案例二：实践操作培训的开展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https://d.book118.com/665310342242011104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2024-09-14T15:21:28.870</cp:lastPrinted>
  <dcterms:created xsi:type="dcterms:W3CDTF">2024-09-14T07:21:28Z</dcterms:created>
  <dcterms:modified xsi:type="dcterms:W3CDTF">2024-09-14T07:21:31Z</dcterms:modified>
</cp:coreProperties>
</file>