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866F13-75A7-4B0E-9B02-856C62D91C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E4BDE5-EE2B-4F45-9352-529852F235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2F7802-2620-4A5A-B66B-8F96D73C87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F824ACC-931E-4B6B-B912-A8267D9191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CC23E07-A3D7-411D-BE0C-D70C4DFA0E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C9FDF94-2C2B-4C46-9D28-F2F91E0420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A96AD0A-3452-40D8-A083-30855FC6BC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74A01C9-5FCE-4C93-B697-41BF7F38FC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7A78BF6-6FF6-40F7-AE9F-EC62C62FBF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8A0EE5-FA55-4A3C-94B9-605F00D2E8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B981B6-4179-46CC-8BF0-DF17641E0E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65311134141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78406" y="3807625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1950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350895" y="3807625"/>
            <a:ext cx="1971010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19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2024-01-20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63747" y="1807375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运营主管的物流管理与供应链优化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90367"/>
            <a:ext cx="5811370" cy="425360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物流管理概述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供应链优化策略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运营主管在物流管理中的角色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运营主管在供应链优化中的角色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物流管理与供应链优化的挑战与对策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物流管理概述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物流管理是指对物流活动进行计划、组织、指挥、协调、控制和监督，使各项物流活动实现最佳的协调与配合，以降低物流成本，提高物流效率和经济效益。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物流管理是企业运营中不可或缺的一环，它涉及到从原材料采购到产品销售的全过程，直接影响企业的成本、效率和市场竞争力。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8063" r="1806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物流管理的定义与重要性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7292" r="7292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4292" b="14292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物流网络规划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库存控制与管理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运输与配送管理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物流信息管理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物流管理的主要任务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包括物流中心、仓库、配送中心等节点的选址和布局，以及运输路线的优化。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选择合适的运输方式和配送策略，确保产品及时、准确、安全地送达客户手中。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通过合理的库存策略，减少库存成本，避免库存积压和缺货现象。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建立高效的物流信息系统，实现物流信息的实时传递和处理，提高物流运作效率。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123" r="1123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借助人工智能、大数据等技术，实现物流运作的自动化和智能化，提高决策效率和准确性。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智能化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绿色化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全球化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定制化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倡导绿色物流理念，通过优化运输方式、减少包装材料等措施，降低物流活动对环境的影响。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适应经济全球化趋势，建立全球物流网络，提高企业在国际市场的竞争力。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满足客户个性化需求，提供定制化的物流服务，提升客户满意度和忠诚度。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物流管理的发展趋势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供应链优化策略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提升运营效率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通过优化供应链，可以减少不必要的环节和浪费，提高物流速度和准确性，从而提升整体运营效率。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降低成本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优化供应链可以降低库存成本、运输成本、采购成本等，提高企业盈利能力。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增强竞争优势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优化后的供应链能够更快速、更准确地响应市场需求，提高客户满意度，从而增强企业的竞争优势。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供应链优化的意义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供应链可视化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通过信息技术手段实现供应链的可视化管理，实时监控物流状态和异常情况，提高决策效率和准确性。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供应链金融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运用金融手段优化供应链管理，如通过应收账款融资、库存融资等方式缓解企业资金压力，提高资金利用效率。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供应链协同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加强供应链各环节之间的协同合作，实现信息共享和资源整合，提高整体运营效率。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供应链优化的主要方法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顺丰速运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构建完善的供应链协同平台，整合内外部资源，提供一站式供应链解决方案，降低客户运营成本和提高运营效率。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亚马逊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运用先进的供应链管理理念和技术手段，实现全球化采购、智能化库存管理和高效配送，打造卓越的客户体验。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京东物流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通过大数据、人工智能等技术手段优化供应链管理，实现精准预测、智能调度和高效配送，提高物流效率和客户满意度。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供应链优化的实践案例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运营主管在物流管理中的角色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https://d.book118.com/665311134141011101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2024-09-09T22:03:04.566</cp:lastPrinted>
  <dcterms:created xsi:type="dcterms:W3CDTF">2024-09-09T14:03:04Z</dcterms:created>
  <dcterms:modified xsi:type="dcterms:W3CDTF">2024-09-09T14:03:06Z</dcterms:modified>
</cp:coreProperties>
</file>