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EDE4C-4ED9-48E8-93FF-9FF1FDF3A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F46EE-A00D-4114-A974-C8E9B960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9489E-7EB0-45A2-9DB4-E2EDB9CB9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B968C-234F-41DC-AF54-F0790901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FA3E5-A347-4E5D-A784-0B3378985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500408-5D8F-4836-98E8-77D2100B3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82DF42-61AF-49FE-9FE7-0451ABC6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FDAE2-AD01-4357-AB10-6E73736A7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16B66-5DDC-4D1A-8D95-226AD6869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865FE-450C-4B7B-B865-0DC8060D4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56C8B-6F24-4FD0-B98E-FD9186D3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1203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贵州护理中医课件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中医护理在贵州的应用与实践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中医护理是一种独特的护理体系，它以中医理论为基础，强调整体观念和个体化治疗，注重预防、保健和康复。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强调人体的整体性，认为人体内部各个器官、组织之间相互联系、相互影响，因此需要从整体的角度来评估和护理病人。同时，中医护理还注重个体差异，针对不同病人的体质、年龄、性别等因素，制定个性化的护理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中医护理在临床实践中具有重要的应用价值，尤其在慢性病管理、康复医学、老年护理等领域具有广泛的应用前景。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通过饮食调理、针灸、推拿、拔罐等多种手段，能够有效地缓解病人的疼痛和不适症状，提高病人的生活质量。在慢性病管理方面，中医护理能够帮助病人调整生活习惯，改善病情，减少复发。在康复医学领域，中医护理能够促进病人的康复进程，缩短康复时间。在老年护理方面，中医护理能够提高老年人的生活质量，延缓衰老过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中医护理的重要性与应用领域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中医护理起源于中国古代，经过数千年的发展，已经成为一门具有完整理论体系的学科。随着现代医学的发展，中医护理也在不断创新和完善。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历史可以追溯到中国古代的医学文献《黄帝内经》、《伤寒杂病论》等，这些文献记载了大量的中医护理理论和治疗方法。随着时代的发展，中医护理也在不断吸收新的理论和治疗方法，如明清时期的温病学派、针灸疗法等。现代中医护理在继承传统的基础上，结合现代医学理论和技术，不断创新和完善，为临床实践提供了更加全面和科学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19" b="69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整体护理是指从整体的角度出发，全面考虑患者的生理、心理、社会和环境因素，提供综合的护理措施。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中医认为人体是一个有机整体，各脏腑、组织、器官之间相互联系、相互制约，护理时应注重整体调节，以达到阴阳平衡的状态。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整体护理要求护士具备全面的知识和技能，能够综合运用中医理论和现代医学知识，为患者提供全面的护理服务。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辨证施护是指根据患者的具体病情和体质状况，制定个性化的护理方案。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中医注重个体差异，认为不同的人有不同的体质和病情，需要采取不同的护理方法。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辨证施护要求护士具备丰富的临床经验和准确的判断能力，能够根据患者的具体情况进行针对性的护理。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中医强调“治未病”，认为预防比治疗更为重要，通过调整生活习惯、饮食调理、运动锻炼等方式来预防疾病的发生。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预防为主的护理原则要求护士向患者传授预防保健知识，帮助患者建立健康的生活方式，提高自我保健能力。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934" b="2093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预防为主是指注重预防疾病的发生和发展，采取积极的预防措施。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个性化护理是指根据患者的年龄、性别、职业、生活习惯等因素，制定个性化的护理方案。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中医认为不同的人有不同的生理特点和心理需求，需要采取不同的护理方法。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64" b="316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个性化护理要求护士具备敏锐的观察力和良好的沟通能力，能够了解患者的需求和心理状态，提供针对性的护理服务。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https://d.book118.com/665312031214011042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2024-09-03T22:03:10.612</cp:lastPrinted>
  <dcterms:created xsi:type="dcterms:W3CDTF">2024-09-03T14:03:10Z</dcterms:created>
  <dcterms:modified xsi:type="dcterms:W3CDTF">2024-09-03T14:03:12Z</dcterms:modified>
</cp:coreProperties>
</file>