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BF598D-571F-47BF-80DF-50D53E763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7F4CCE-CD5A-4DA1-83FF-602DEA5C3D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271852-E77F-4B4D-B09A-8881BFF225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3A2DD8-6FD1-40FF-ACCC-7080411B35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8CC8F8-9915-4FF8-9891-28DD356B99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8D8AEA-7798-4AFF-97F5-55E7F96E7E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1E94EE-E963-4106-916D-452524BEFB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62DF4D-4DCD-4FC0-98F1-A515FAE5F0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572DA1-C861-49BB-8923-639B7FEE70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0CCEAC-8A7A-4D74-840E-E7F49937A3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41D920-5630-47E3-8198-1CCA9BB8B2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31404230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纺织品加工过程的大数据与人工智能</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纺织品加工过程数据特征
 纺织品加工过程大数据获取途径
 纺织品加工过程大数据预处理技术
 纺织品加工过程大数据分析方法
 纺织品加工过程大数据分析应用案例
 纺织品加工过程大数据分析挑战与对策
 纺织品加工过程大数据分析发展趋势
 纺织品加工过程大数据分析的社会意义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纺织品加工过程数据特征</a:t>
            </a:r>
          </a:p>
        </p:txBody>
      </p:sp>
      <p:sp>
        <p:nvSpPr>
          <p:cNvPr id="3" name="Subtitle 2"/>
          <p:cNvSpPr>
            <a:spLocks noGrp="1"/>
          </p:cNvSpPr>
          <p:nvPr>
            <p:ph type="subTitle" idx="1"/>
          </p:nvPr>
        </p:nvSpPr>
        <p:spPr/>
        <p:txBody>
          <a:bodyPr/>
          <a:lstStyle/>
          <a:p>
            <a:r>
              <a:t>纺织品加工过程的大数据与人工智能</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纺织品加工过程数据特征</a:t>
            </a:r>
          </a:p>
        </p:txBody>
      </p:sp>
      <p:sp>
        <p:nvSpPr>
          <p:cNvPr id="3" name="Text Placeholder 2"/>
          <p:cNvSpPr>
            <a:spLocks noGrp="1"/>
          </p:cNvSpPr>
          <p:nvPr>
            <p:ph type="body" idx="1"/>
          </p:nvPr>
        </p:nvSpPr>
        <p:spPr/>
        <p:txBody>
          <a:bodyPr/>
          <a:lstStyle/>
          <a:p>
            <a:r>
              <a:t>纺织品加工过程数据的多维性</a:t>
            </a:r>
          </a:p>
        </p:txBody>
      </p:sp>
      <p:sp>
        <p:nvSpPr>
          <p:cNvPr id="4" name="Content Placeholder 3"/>
          <p:cNvSpPr>
            <a:spLocks noGrp="1"/>
          </p:cNvSpPr>
          <p:nvPr>
            <p:ph sz="half" idx="2"/>
          </p:nvPr>
        </p:nvSpPr>
        <p:spPr/>
        <p:txBody>
          <a:bodyPr/>
          <a:lstStyle/>
          <a:p>
            <a:r>
              <a:t>1. 纺织品加工过程通常包含多个环节，每个环节都会产生大量不同类型的数据，例如织造、染色、整理等，每个环节的数据特点各不相同。</a:t>
            </a:r>
          </a:p>
          <a:p>
            <a:r>
              <a:t>2. 纺织品加工过程数据涉及的变量众多，除了工艺参数外，还包括原材料、设备、环境等因素，这些因素都会影响数据的分布和变化趋势。</a:t>
            </a:r>
          </a:p>
          <a:p>
            <a:r>
              <a:t>3. 纺织品加工过程数据往往具有时空相关性，同一批次的产品在不同时间或空间点的质量可能存在差异，因此需要考虑数据的时序性或空间分布。</a:t>
            </a:r>
          </a:p>
        </p:txBody>
      </p:sp>
      <p:sp>
        <p:nvSpPr>
          <p:cNvPr id="5" name="Text Placeholder 4"/>
          <p:cNvSpPr>
            <a:spLocks noGrp="1"/>
          </p:cNvSpPr>
          <p:nvPr>
            <p:ph type="body" idx="3"/>
          </p:nvPr>
        </p:nvSpPr>
        <p:spPr/>
        <p:txBody>
          <a:bodyPr/>
          <a:lstStyle/>
          <a:p>
            <a:r>
              <a:t>纺织品加工过程数据的动态性</a:t>
            </a:r>
          </a:p>
        </p:txBody>
      </p:sp>
      <p:sp>
        <p:nvSpPr>
          <p:cNvPr id="6" name="Content Placeholder 5"/>
          <p:cNvSpPr>
            <a:spLocks noGrp="1"/>
          </p:cNvSpPr>
          <p:nvPr>
            <p:ph sz="half" idx="4"/>
          </p:nvPr>
        </p:nvSpPr>
        <p:spPr/>
        <p:txBody>
          <a:bodyPr/>
          <a:lstStyle/>
          <a:p>
            <a:r>
              <a:t>1. 纺织品加工过程是动态变化的，工艺参数、原材料、设备等因素都会随着时间或条件的变化而改变，因此数据也是动态变化的。</a:t>
            </a:r>
          </a:p>
          <a:p>
            <a:r>
              <a:t>2. 纺织品加工过程的数据具有时效性，随着时间的推移，数据可能变得过时或不准确，因此需要及时更新数据。</a:t>
            </a:r>
          </a:p>
          <a:p>
            <a:r>
              <a:t>3. 纺织品加工过程数据往往是难以预测的，受原材料质量、设备性能、操作人员技能等多种因素影响，数据可能出现异常或突变的情况。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纺织品加工过程数据特征</a:t>
            </a:r>
          </a:p>
        </p:txBody>
      </p:sp>
      <p:sp>
        <p:nvSpPr>
          <p:cNvPr id="3" name="Text Placeholder 2"/>
          <p:cNvSpPr>
            <a:spLocks noGrp="1"/>
          </p:cNvSpPr>
          <p:nvPr>
            <p:ph type="body" idx="1"/>
          </p:nvPr>
        </p:nvSpPr>
        <p:spPr/>
        <p:txBody>
          <a:bodyPr/>
          <a:lstStyle/>
          <a:p>
            <a:r>
              <a:t>纺织品加工过程数据的复杂性</a:t>
            </a:r>
          </a:p>
        </p:txBody>
      </p:sp>
      <p:sp>
        <p:nvSpPr>
          <p:cNvPr id="4" name="Content Placeholder 3"/>
          <p:cNvSpPr>
            <a:spLocks noGrp="1"/>
          </p:cNvSpPr>
          <p:nvPr>
            <p:ph sz="half" idx="2"/>
          </p:nvPr>
        </p:nvSpPr>
        <p:spPr/>
        <p:txBody>
          <a:bodyPr/>
          <a:lstStyle/>
          <a:p>
            <a:r>
              <a:t>1. 纺织品加工过程涉及多种工艺技术，各环节相互关联、相互制约，因此数据之间存在复杂的相互关系。</a:t>
            </a:r>
          </a:p>
          <a:p>
            <a:r>
              <a:t>2. 纺织品加工过程数据往往具有非线性、非正态分布等特点，难以用简单的数学模型进行描述，因此需要采用更加复杂的方法来处理数据。</a:t>
            </a:r>
          </a:p>
          <a:p>
            <a:r>
              <a:t>3. 纺织品加工过程数据中往往包含噪声和异常值，这些数据会影响数据的准确性和可靠性，因此需要对数据进行预处理和清洗。</a:t>
            </a:r>
          </a:p>
        </p:txBody>
      </p:sp>
      <p:sp>
        <p:nvSpPr>
          <p:cNvPr id="5" name="Text Placeholder 4"/>
          <p:cNvSpPr>
            <a:spLocks noGrp="1"/>
          </p:cNvSpPr>
          <p:nvPr>
            <p:ph type="body" idx="3"/>
          </p:nvPr>
        </p:nvSpPr>
        <p:spPr/>
        <p:txBody>
          <a:bodyPr/>
          <a:lstStyle/>
          <a:p>
            <a:r>
              <a:t>纺织品加工过程数据的庞杂性</a:t>
            </a:r>
          </a:p>
        </p:txBody>
      </p:sp>
      <p:sp>
        <p:nvSpPr>
          <p:cNvPr id="6" name="Content Placeholder 5"/>
          <p:cNvSpPr>
            <a:spLocks noGrp="1"/>
          </p:cNvSpPr>
          <p:nvPr>
            <p:ph sz="half" idx="4"/>
          </p:nvPr>
        </p:nvSpPr>
        <p:spPr/>
        <p:txBody>
          <a:bodyPr/>
          <a:lstStyle/>
          <a:p>
            <a:r>
              <a:t>1. 纺织品加工过程通常需要大量的数据来描述，例如工艺参数、质量检测数据、设备运行数据等，这些数据可能会随着时间的推移而不断累积。</a:t>
            </a:r>
          </a:p>
          <a:p>
            <a:r>
              <a:t>2. 纺织品加工过程的数据来源复杂多样，包括传感器数据、历史记录、质量检测报告等，需要对这些数据进行整合和处理。</a:t>
            </a:r>
          </a:p>
          <a:p>
            <a:r>
              <a:t>3. 纺织品加工过程的数据往往是异构的，不同来源的数据可能具有不同的格式、结构和单位，需要对数据进行标准化和规范化。</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纺织品加工过程数据特征</a:t>
            </a:r>
          </a:p>
        </p:txBody>
      </p:sp>
      <p:sp>
        <p:nvSpPr>
          <p:cNvPr id="3" name="Text Placeholder 2"/>
          <p:cNvSpPr>
            <a:spLocks noGrp="1"/>
          </p:cNvSpPr>
          <p:nvPr>
            <p:ph type="body" idx="1"/>
          </p:nvPr>
        </p:nvSpPr>
        <p:spPr/>
        <p:txBody>
          <a:bodyPr/>
          <a:lstStyle/>
          <a:p>
            <a:r>
              <a:t>纺织品加工过程数据的不确定性</a:t>
            </a:r>
          </a:p>
        </p:txBody>
      </p:sp>
      <p:sp>
        <p:nvSpPr>
          <p:cNvPr id="4" name="Content Placeholder 3"/>
          <p:cNvSpPr>
            <a:spLocks noGrp="1"/>
          </p:cNvSpPr>
          <p:nvPr>
            <p:ph sz="half" idx="2"/>
          </p:nvPr>
        </p:nvSpPr>
        <p:spPr/>
        <p:txBody>
          <a:bodyPr/>
          <a:lstStyle/>
          <a:p>
            <a:r>
              <a:t>1. 纺织品加工过程中的某些数据可能存在不确定性或误差，例如测量误差、操作人员的主观判断等，这些不确定性会影响数据的准确性和可靠性。</a:t>
            </a:r>
          </a:p>
          <a:p>
            <a:r>
              <a:t>2. 纺织品加工过程的数据往往受到原材料质量、设备性能、操作人员技能等因素的影响，这些因素的不确定性也会导致数据的波动和变化。</a:t>
            </a:r>
          </a:p>
          <a:p>
            <a:r>
              <a:t>3. 纺织品加工过程的数据可能会受到外部因素的影响，例如市场需求、竞争对手行动、政府政策等，这些因素的不确定性也会对数据产生影响。</a:t>
            </a:r>
          </a:p>
        </p:txBody>
      </p:sp>
      <p:sp>
        <p:nvSpPr>
          <p:cNvPr id="5" name="Text Placeholder 4"/>
          <p:cNvSpPr>
            <a:spLocks noGrp="1"/>
          </p:cNvSpPr>
          <p:nvPr>
            <p:ph type="body" idx="3"/>
          </p:nvPr>
        </p:nvSpPr>
        <p:spPr/>
        <p:txBody>
          <a:bodyPr/>
          <a:lstStyle/>
          <a:p>
            <a:r>
              <a:t>纺织品加工过程数据的价值性</a:t>
            </a:r>
          </a:p>
        </p:txBody>
      </p:sp>
      <p:sp>
        <p:nvSpPr>
          <p:cNvPr id="6" name="Content Placeholder 5"/>
          <p:cNvSpPr>
            <a:spLocks noGrp="1"/>
          </p:cNvSpPr>
          <p:nvPr>
            <p:ph sz="half" idx="4"/>
          </p:nvPr>
        </p:nvSpPr>
        <p:spPr/>
        <p:txBody>
          <a:bodyPr/>
          <a:lstStyle/>
          <a:p>
            <a:r>
              <a:t>1. 纺织品加工过程数据可以帮助企业了解生产过程的运行状况，发现问题和改进工艺，从而提高生产效率和产品质量。</a:t>
            </a:r>
          </a:p>
          <a:p>
            <a:r>
              <a:t>2. 纺织品加工过程数据可以帮助企业进行质量控制，及时发现和处理质量问题，减少次品和废品，提高产品合格率。</a:t>
            </a:r>
          </a:p>
          <a:p>
            <a:r>
              <a:t>3. 纺织品加工过程数据可以帮助企业进行成本控制，分析工艺流程中浪费的根源，提高资源利用效率，降低生产成本。</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纺织品加工过程大数据获取途径</a:t>
            </a:r>
          </a:p>
        </p:txBody>
      </p:sp>
      <p:sp>
        <p:nvSpPr>
          <p:cNvPr id="3" name="Subtitle 2"/>
          <p:cNvSpPr>
            <a:spLocks noGrp="1"/>
          </p:cNvSpPr>
          <p:nvPr>
            <p:ph type="subTitle" idx="1"/>
          </p:nvPr>
        </p:nvSpPr>
        <p:spPr/>
        <p:txBody>
          <a:bodyPr/>
          <a:lstStyle/>
          <a:p>
            <a:r>
              <a:t>纺织品加工过程的大数据与人工智能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纺织品加工过程大数据获取途径</a:t>
            </a:r>
          </a:p>
        </p:txBody>
      </p:sp>
      <p:sp>
        <p:nvSpPr>
          <p:cNvPr id="3" name="Text Placeholder 2"/>
          <p:cNvSpPr>
            <a:spLocks noGrp="1"/>
          </p:cNvSpPr>
          <p:nvPr>
            <p:ph type="body" idx="1"/>
          </p:nvPr>
        </p:nvSpPr>
        <p:spPr/>
        <p:txBody>
          <a:bodyPr/>
          <a:lstStyle/>
          <a:p>
            <a:r>
              <a:t>大数据收集传感器技术</a:t>
            </a:r>
          </a:p>
        </p:txBody>
      </p:sp>
      <p:sp>
        <p:nvSpPr>
          <p:cNvPr id="4" name="Content Placeholder 3"/>
          <p:cNvSpPr>
            <a:spLocks noGrp="1"/>
          </p:cNvSpPr>
          <p:nvPr>
            <p:ph sz="half" idx="2"/>
          </p:nvPr>
        </p:nvSpPr>
        <p:spPr/>
        <p:txBody>
          <a:bodyPr/>
          <a:lstStyle/>
          <a:p>
            <a:r>
              <a:t>1. 智能传感器和互联设备的广泛应用,可实时监测和收集纺织品加工过程中的各种数据,实现数字化采集。</a:t>
            </a:r>
          </a:p>
          <a:p>
            <a:r>
              <a:t>2. 通过智能传感器的部署,可以采集设备运行参数、物料信息、环境参数、工艺质量指标等数据。</a:t>
            </a:r>
          </a:p>
          <a:p>
            <a:r>
              <a:t>3. 无线传感器网络、工业物联网等技术,实现了数据的实时采集、传输,为大数据分析提供了基础。</a:t>
            </a:r>
          </a:p>
        </p:txBody>
      </p:sp>
      <p:sp>
        <p:nvSpPr>
          <p:cNvPr id="5" name="Text Placeholder 4"/>
          <p:cNvSpPr>
            <a:spLocks noGrp="1"/>
          </p:cNvSpPr>
          <p:nvPr>
            <p:ph type="body" idx="3"/>
          </p:nvPr>
        </p:nvSpPr>
        <p:spPr/>
        <p:txBody>
          <a:bodyPr/>
          <a:lstStyle/>
          <a:p>
            <a:r>
              <a:t>机器视觉与图像处理技术</a:t>
            </a:r>
          </a:p>
        </p:txBody>
      </p:sp>
      <p:sp>
        <p:nvSpPr>
          <p:cNvPr id="6" name="Content Placeholder 5"/>
          <p:cNvSpPr>
            <a:spLocks noGrp="1"/>
          </p:cNvSpPr>
          <p:nvPr>
            <p:ph sz="half" idx="4"/>
          </p:nvPr>
        </p:nvSpPr>
        <p:spPr/>
        <p:txBody>
          <a:bodyPr/>
          <a:lstStyle/>
          <a:p>
            <a:r>
              <a:t>1. 机器视觉技术能够对纺织品加工过程中的图像或视频信息进行采集和处理,提取有价值的数据。</a:t>
            </a:r>
          </a:p>
          <a:p>
            <a:r>
              <a:t>2. 通过图像处理算法,可以识别纺织品的瑕疵、检测产品的质量,并对生产过程进行监控。</a:t>
            </a:r>
          </a:p>
          <a:p>
            <a:r>
              <a:t>3. 机器视觉技术有助于提高纺织品加工过程的自动化和智能化水平,实现产品质量的在线检测和控制。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纺织品加工过程大数据获取途径</a:t>
            </a:r>
          </a:p>
        </p:txBody>
      </p:sp>
      <p:sp>
        <p:nvSpPr>
          <p:cNvPr id="3" name="Text Placeholder 2"/>
          <p:cNvSpPr>
            <a:spLocks noGrp="1"/>
          </p:cNvSpPr>
          <p:nvPr>
            <p:ph type="body" idx="1"/>
          </p:nvPr>
        </p:nvSpPr>
        <p:spPr/>
        <p:txBody>
          <a:bodyPr/>
          <a:lstStyle/>
          <a:p>
            <a:r>
              <a:t>过程数据监控系统</a:t>
            </a:r>
          </a:p>
        </p:txBody>
      </p:sp>
      <p:sp>
        <p:nvSpPr>
          <p:cNvPr id="4" name="Content Placeholder 3"/>
          <p:cNvSpPr>
            <a:spLocks noGrp="1"/>
          </p:cNvSpPr>
          <p:nvPr>
            <p:ph sz="half" idx="2"/>
          </p:nvPr>
        </p:nvSpPr>
        <p:spPr/>
        <p:txBody>
          <a:bodyPr/>
          <a:lstStyle/>
          <a:p>
            <a:r>
              <a:t>1. 过程数据监控系统可以实时采集和存储生产过程中的各种参数数据,为大数据分析提供数据基础。</a:t>
            </a:r>
          </a:p>
          <a:p>
            <a:r>
              <a:t>2. 通过对数据的可视化展示和分析,可以及时发现生产过程中的异常情况,并采取相应的措施进行干预。</a:t>
            </a:r>
          </a:p>
          <a:p>
            <a:r>
              <a:t>3. 过程数据监控系统有助于提高生产过程的稳定性和效率,并降低质量风险。</a:t>
            </a:r>
          </a:p>
        </p:txBody>
      </p:sp>
      <p:sp>
        <p:nvSpPr>
          <p:cNvPr id="5" name="Text Placeholder 4"/>
          <p:cNvSpPr>
            <a:spLocks noGrp="1"/>
          </p:cNvSpPr>
          <p:nvPr>
            <p:ph type="body" idx="3"/>
          </p:nvPr>
        </p:nvSpPr>
        <p:spPr/>
        <p:txBody>
          <a:bodyPr/>
          <a:lstStyle/>
          <a:p>
            <a:r>
              <a:t>云计算与边缘计算技术</a:t>
            </a:r>
          </a:p>
        </p:txBody>
      </p:sp>
      <p:sp>
        <p:nvSpPr>
          <p:cNvPr id="6" name="Content Placeholder 5"/>
          <p:cNvSpPr>
            <a:spLocks noGrp="1"/>
          </p:cNvSpPr>
          <p:nvPr>
            <p:ph sz="half" idx="4"/>
          </p:nvPr>
        </p:nvSpPr>
        <p:spPr/>
        <p:txBody>
          <a:bodyPr/>
          <a:lstStyle/>
          <a:p>
            <a:r>
              <a:t>1. 云计算平台能够提供强大的数据存储、计算和分析能力,帮助纺织企业进行大数据的集中处理和管理。</a:t>
            </a:r>
          </a:p>
          <a:p>
            <a:r>
              <a:t>2. 边缘计算技术可以在数据源附近进行实时的数据处理和分析,减少网络传输的延迟和数据量,提高实时性。</a:t>
            </a:r>
          </a:p>
          <a:p>
            <a:r>
              <a:t>3. 云计算和边缘计算技术的结合,能够实现纺织品加工过程数据的实时采集、传输、处理和分析,满足生产过程的实时控制和决策需求。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纺织品加工过程大数据获取途径</a:t>
            </a:r>
          </a:p>
        </p:txBody>
      </p:sp>
      <p:sp>
        <p:nvSpPr>
          <p:cNvPr id="3" name="Text Placeholder 2"/>
          <p:cNvSpPr>
            <a:spLocks noGrp="1"/>
          </p:cNvSpPr>
          <p:nvPr>
            <p:ph type="body" idx="1"/>
          </p:nvPr>
        </p:nvSpPr>
        <p:spPr/>
        <p:txBody>
          <a:bodyPr/>
          <a:lstStyle/>
          <a:p>
            <a:r>
              <a:t>人工智能算法与模型</a:t>
            </a:r>
          </a:p>
        </p:txBody>
      </p:sp>
      <p:sp>
        <p:nvSpPr>
          <p:cNvPr id="4" name="Content Placeholder 3"/>
          <p:cNvSpPr>
            <a:spLocks noGrp="1"/>
          </p:cNvSpPr>
          <p:nvPr>
            <p:ph sz="half" idx="2"/>
          </p:nvPr>
        </p:nvSpPr>
        <p:spPr/>
        <p:txBody>
          <a:bodyPr/>
          <a:lstStyle/>
          <a:p>
            <a:r>
              <a:t>1. 人工智能算法能够从纺织品加工过程的大数据中提取有价值的特征和规律,建立智能预测模型。</a:t>
            </a:r>
          </a:p>
          <a:p>
            <a:r>
              <a:t>2. 机器学习、深度学习等算法,可以实现对纺织品质量、设备故障、生产效率等问题的预测和预警。</a:t>
            </a:r>
          </a:p>
          <a:p>
            <a:r>
              <a:t>3. 人工智能算法的应用,有助于提升纺织品加工过程的智能化水平,实现生产过程的优化和效率提升。</a:t>
            </a:r>
          </a:p>
        </p:txBody>
      </p:sp>
      <p:sp>
        <p:nvSpPr>
          <p:cNvPr id="5" name="Text Placeholder 4"/>
          <p:cNvSpPr>
            <a:spLocks noGrp="1"/>
          </p:cNvSpPr>
          <p:nvPr>
            <p:ph type="body" idx="3"/>
          </p:nvPr>
        </p:nvSpPr>
        <p:spPr/>
        <p:txBody>
          <a:bodyPr/>
          <a:lstStyle/>
          <a:p>
            <a:r>
              <a:t>数据安全与隐私保护</a:t>
            </a:r>
          </a:p>
        </p:txBody>
      </p:sp>
      <p:sp>
        <p:nvSpPr>
          <p:cNvPr id="6" name="Content Placeholder 5"/>
          <p:cNvSpPr>
            <a:spLocks noGrp="1"/>
          </p:cNvSpPr>
          <p:nvPr>
            <p:ph sz="half" idx="4"/>
          </p:nvPr>
        </p:nvSpPr>
        <p:spPr/>
        <p:txBody>
          <a:bodyPr/>
          <a:lstStyle/>
          <a:p>
            <a:r>
              <a:t>1. 纺织品加工过程中的大数据涉及到企业生产技术和商业秘密,需要加强数据安全和隐私保护。</a:t>
            </a:r>
          </a:p>
          <a:p>
            <a:r>
              <a:t>2. 采用加密技术、访问控制、安全审计等措施,确保数据的保密性和完整性。</a:t>
            </a:r>
          </a:p>
          <a:p>
            <a:r>
              <a:t>3. 建立数据安全管理制度和流程,提高企业员工的安全意识,防范数据泄露和滥用风险。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纺织品加工过程大数据预处理技术</a:t>
            </a:r>
          </a:p>
        </p:txBody>
      </p:sp>
      <p:sp>
        <p:nvSpPr>
          <p:cNvPr id="3" name="Subtitle 2"/>
          <p:cNvSpPr>
            <a:spLocks noGrp="1"/>
          </p:cNvSpPr>
          <p:nvPr>
            <p:ph type="subTitle" idx="1"/>
          </p:nvPr>
        </p:nvSpPr>
        <p:spPr/>
        <p:txBody>
          <a:bodyPr/>
          <a:lstStyle/>
          <a:p>
            <a:r>
              <a:t>纺织品加工过程的大数据与人工智能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纺织品加工过程大数据预处理技术</a:t>
            </a:r>
          </a:p>
        </p:txBody>
      </p:sp>
      <p:sp>
        <p:nvSpPr>
          <p:cNvPr id="3" name="Text Placeholder 2"/>
          <p:cNvSpPr>
            <a:spLocks noGrp="1"/>
          </p:cNvSpPr>
          <p:nvPr>
            <p:ph type="body" idx="1"/>
          </p:nvPr>
        </p:nvSpPr>
        <p:spPr/>
        <p:txBody>
          <a:bodyPr/>
          <a:lstStyle/>
          <a:p>
            <a:r>
              <a:t>纺织品加工过程数据源及采集技术</a:t>
            </a:r>
          </a:p>
        </p:txBody>
      </p:sp>
      <p:sp>
        <p:nvSpPr>
          <p:cNvPr id="4" name="Content Placeholder 3"/>
          <p:cNvSpPr>
            <a:spLocks noGrp="1"/>
          </p:cNvSpPr>
          <p:nvPr>
            <p:ph sz="half" idx="2"/>
          </p:nvPr>
        </p:nvSpPr>
        <p:spPr/>
        <p:txBody>
          <a:bodyPr/>
          <a:lstStyle/>
          <a:p>
            <a:r>
              <a:t>1. 数据源识别：明确纺织品加工过程中的数据来源，包括传感器数据、设备数据、工艺参数数据、质量检测数据等。</a:t>
            </a:r>
          </a:p>
          <a:p>
            <a:r>
              <a:t>2. 数据采集技术：采用合适的技术手段采集数据，包括传感器技术、物联网技术、自动化控制技术等，确保数据的准确性和完整性。</a:t>
            </a:r>
          </a:p>
          <a:p>
            <a:r>
              <a:t>3. 数据预处理：对采集的数据进行预处理，包括数据清洗、数据转换、数据标准化等，以提高后续数据分析和挖掘的效率和准确性。</a:t>
            </a:r>
          </a:p>
        </p:txBody>
      </p:sp>
      <p:sp>
        <p:nvSpPr>
          <p:cNvPr id="5" name="Text Placeholder 4"/>
          <p:cNvSpPr>
            <a:spLocks noGrp="1"/>
          </p:cNvSpPr>
          <p:nvPr>
            <p:ph type="body" idx="3"/>
          </p:nvPr>
        </p:nvSpPr>
        <p:spPr/>
        <p:txBody>
          <a:bodyPr/>
          <a:lstStyle/>
          <a:p>
            <a:r>
              <a:t>纺织品加工过程数据清洗与集成技术</a:t>
            </a:r>
          </a:p>
        </p:txBody>
      </p:sp>
      <p:sp>
        <p:nvSpPr>
          <p:cNvPr id="6" name="Content Placeholder 5"/>
          <p:cNvSpPr>
            <a:spLocks noGrp="1"/>
          </p:cNvSpPr>
          <p:nvPr>
            <p:ph sz="half" idx="4"/>
          </p:nvPr>
        </p:nvSpPr>
        <p:spPr/>
        <p:txBody>
          <a:bodyPr/>
          <a:lstStyle/>
          <a:p>
            <a:r>
              <a:t>1. 数据清洗：识别并去除数据中的噪声、异常值和缺失值，确保数据的质量和一致性。</a:t>
            </a:r>
          </a:p>
          <a:p>
            <a:r>
              <a:t>2. 数据集成：将来自不同来源的数据进行集成，形成统一的数据集，为后续的数据分析和挖掘提供基础。</a:t>
            </a:r>
          </a:p>
          <a:p>
            <a:r>
              <a:t>3. 数据标准化：对数据进行标准化处理，包括数据格式标准化、数据单位标准化、数据编码标准化等，以提高数据的可比较性和互操作性。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纺织品加工过程大数据预处理技术</a:t>
            </a:r>
          </a:p>
        </p:txBody>
      </p:sp>
      <p:sp>
        <p:nvSpPr>
          <p:cNvPr id="3" name="Text Placeholder 2"/>
          <p:cNvSpPr>
            <a:spLocks noGrp="1"/>
          </p:cNvSpPr>
          <p:nvPr>
            <p:ph type="body" idx="1"/>
          </p:nvPr>
        </p:nvSpPr>
        <p:spPr/>
        <p:txBody>
          <a:bodyPr/>
          <a:lstStyle/>
          <a:p>
            <a:r>
              <a:t>纺织品加工过程数据压缩与存储技术</a:t>
            </a:r>
          </a:p>
        </p:txBody>
      </p:sp>
      <p:sp>
        <p:nvSpPr>
          <p:cNvPr id="4" name="Content Placeholder 3"/>
          <p:cNvSpPr>
            <a:spLocks noGrp="1"/>
          </p:cNvSpPr>
          <p:nvPr>
            <p:ph sz="half" idx="2"/>
          </p:nvPr>
        </p:nvSpPr>
        <p:spPr/>
        <p:txBody>
          <a:bodyPr/>
          <a:lstStyle/>
          <a:p>
            <a:r>
              <a:t>1. 数据压缩：采用数据压缩技术对数据进行压缩，减少数据存储空间，提高数据传输效率。</a:t>
            </a:r>
          </a:p>
          <a:p>
            <a:r>
              <a:t>2. 数据存储：采用合适的存储技术对数据进行存储，包括关系型数据库、非关系型数据库、分布式数据库等，确保数据的安全性和可靠性。</a:t>
            </a:r>
          </a:p>
          <a:p>
            <a:r>
              <a:t>3. 数据检索与管理：建立有效的数据检索和管理机制，方便用户快速查询和分析数据，为后续的数据分析和挖掘提供支持。</a:t>
            </a:r>
          </a:p>
        </p:txBody>
      </p:sp>
      <p:sp>
        <p:nvSpPr>
          <p:cNvPr id="5" name="Text Placeholder 4"/>
          <p:cNvSpPr>
            <a:spLocks noGrp="1"/>
          </p:cNvSpPr>
          <p:nvPr>
            <p:ph type="body" idx="3"/>
          </p:nvPr>
        </p:nvSpPr>
        <p:spPr/>
        <p:txBody>
          <a:bodyPr/>
          <a:lstStyle/>
          <a:p>
            <a:r>
              <a:t>纺织品加工过程数据可视化技术</a:t>
            </a:r>
          </a:p>
        </p:txBody>
      </p:sp>
      <p:sp>
        <p:nvSpPr>
          <p:cNvPr id="6" name="Content Placeholder 5"/>
          <p:cNvSpPr>
            <a:spLocks noGrp="1"/>
          </p:cNvSpPr>
          <p:nvPr>
            <p:ph sz="half" idx="4"/>
          </p:nvPr>
        </p:nvSpPr>
        <p:spPr/>
        <p:txBody>
          <a:bodyPr/>
          <a:lstStyle/>
          <a:p>
            <a:r>
              <a:t>1. 数据可视化：采用数据可视化技术将数据以图形、图表等形式展示出来，使数据更直观、易懂。</a:t>
            </a:r>
          </a:p>
          <a:p>
            <a:r>
              <a:t>2. 可视化工具：使用合适的可视化工具，如 Tableau、Power BI、Grafana 等，生成各种类型的可视化图表，帮助用户快速理解数据。</a:t>
            </a:r>
          </a:p>
          <a:p>
            <a:r>
              <a:t>3. 交互式可视化：提供交互式可视化功能，允许用户通过拖拽、缩放、旋转等操作对数据进行探索和分析，提高数据分析的效率和准确性。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纺织品加工过程大数据预处理技术</a:t>
            </a:r>
          </a:p>
        </p:txBody>
      </p:sp>
      <p:sp>
        <p:nvSpPr>
          <p:cNvPr id="3" name="Text Placeholder 2"/>
          <p:cNvSpPr>
            <a:spLocks noGrp="1"/>
          </p:cNvSpPr>
          <p:nvPr>
            <p:ph type="body" idx="1"/>
          </p:nvPr>
        </p:nvSpPr>
        <p:spPr/>
        <p:txBody>
          <a:bodyPr/>
          <a:lstStyle/>
          <a:p>
            <a:r>
              <a:t>纺织品加工过程数据分析与挖掘技术</a:t>
            </a:r>
          </a:p>
        </p:txBody>
      </p:sp>
      <p:sp>
        <p:nvSpPr>
          <p:cNvPr id="4" name="Content Placeholder 3"/>
          <p:cNvSpPr>
            <a:spLocks noGrp="1"/>
          </p:cNvSpPr>
          <p:nvPr>
            <p:ph sz="half" idx="2"/>
          </p:nvPr>
        </p:nvSpPr>
        <p:spPr/>
        <p:txBody>
          <a:bodyPr/>
          <a:lstStyle/>
          <a:p>
            <a:r>
              <a:t>1. 数据分析：对数据进行分析，包括统计分析、趋势分析、相关性分析、聚类分析、分类分析等，从中提取有用信息。</a:t>
            </a:r>
          </a:p>
          <a:p>
            <a:r>
              <a:t>2. 数据挖掘：采用数据挖掘技术从数据中提取隐藏的、有价值的知识，包括关联规则挖掘、决策树挖掘、神经网络挖掘、支持向量机挖掘等。</a:t>
            </a:r>
          </a:p>
          <a:p>
            <a:r>
              <a:t>3. 模型构建与评估：基于数据分析和挖掘结果，构建预测模型、分类模型、聚类模型等，并对模型进行评估和优化，以提高模型的准确性和鲁棒性。</a:t>
            </a:r>
          </a:p>
        </p:txBody>
      </p:sp>
      <p:sp>
        <p:nvSpPr>
          <p:cNvPr id="5" name="Text Placeholder 4"/>
          <p:cNvSpPr>
            <a:spLocks noGrp="1"/>
          </p:cNvSpPr>
          <p:nvPr>
            <p:ph type="body" idx="3"/>
          </p:nvPr>
        </p:nvSpPr>
        <p:spPr/>
        <p:txBody>
          <a:bodyPr/>
          <a:lstStyle/>
          <a:p>
            <a:r>
              <a:t>纺织品加工过程人工智能与机器学习应用</a:t>
            </a:r>
          </a:p>
        </p:txBody>
      </p:sp>
      <p:sp>
        <p:nvSpPr>
          <p:cNvPr id="6" name="Content Placeholder 5"/>
          <p:cNvSpPr>
            <a:spLocks noGrp="1"/>
          </p:cNvSpPr>
          <p:nvPr>
            <p:ph sz="half" idx="4"/>
          </p:nvPr>
        </p:nvSpPr>
        <p:spPr/>
        <p:txBody>
          <a:bodyPr/>
          <a:lstStyle/>
          <a:p>
            <a:r>
              <a:t>1. 人工智能：将人工智能技术应用于纺织品加工过程，包括自然语言处理、图像识别、机器学习等，提高纺织品加工过程的智能化水平。</a:t>
            </a:r>
          </a:p>
          <a:p>
            <a:r>
              <a:t>2. 机器学习：采用机器学习技术对纺织品加工过程数据进行学习和训练，构建智能模型，实现对纺织品加工过程的智能控制和优化。</a:t>
            </a:r>
          </a:p>
          <a:p>
            <a:r>
              <a:t>3. 智能决策：利用智能模型对纺织品加工过程中的各种情况进行分析和判断，做出智能决策，提高纺织品加工过程的效率和质量。</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纺织品加工过程大数据分析方法</a:t>
            </a:r>
          </a:p>
        </p:txBody>
      </p:sp>
      <p:sp>
        <p:nvSpPr>
          <p:cNvPr id="3" name="Subtitle 2"/>
          <p:cNvSpPr>
            <a:spLocks noGrp="1"/>
          </p:cNvSpPr>
          <p:nvPr>
            <p:ph type="subTitle" idx="1"/>
          </p:nvPr>
        </p:nvSpPr>
        <p:spPr/>
        <p:txBody>
          <a:bodyPr/>
          <a:lstStyle/>
          <a:p>
            <a:r>
              <a:t>纺织品加工过程的大数据与人工智能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纺织品加工过程大数据分析方法</a:t>
            </a:r>
          </a:p>
        </p:txBody>
      </p:sp>
      <p:sp>
        <p:nvSpPr>
          <p:cNvPr id="3" name="Text Placeholder 2"/>
          <p:cNvSpPr>
            <a:spLocks noGrp="1"/>
          </p:cNvSpPr>
          <p:nvPr>
            <p:ph type="body" idx="1"/>
          </p:nvPr>
        </p:nvSpPr>
        <p:spPr/>
        <p:txBody>
          <a:bodyPr/>
          <a:lstStyle/>
          <a:p>
            <a:r>
              <a:t>纺织品加工过程大数据采集技术</a:t>
            </a:r>
          </a:p>
        </p:txBody>
      </p:sp>
      <p:sp>
        <p:nvSpPr>
          <p:cNvPr id="4" name="Content Placeholder 3"/>
          <p:cNvSpPr>
            <a:spLocks noGrp="1"/>
          </p:cNvSpPr>
          <p:nvPr>
            <p:ph sz="half" idx="2"/>
          </p:nvPr>
        </p:nvSpPr>
        <p:spPr/>
        <p:txBody>
          <a:bodyPr/>
          <a:lstStyle/>
          <a:p>
            <a:r>
              <a:t>1. 传感器技术：利用物联网技术，在纺织品加工过程中安装传感器，实时采集数据，如温度、湿度、张力、速度等。</a:t>
            </a:r>
          </a:p>
          <a:p>
            <a:r>
              <a:t>2. 机器视觉技术：运用机器视觉技术，对纺织品加工过程进行图像采集和分析，提取产品缺陷、颜色、尺寸等信息。</a:t>
            </a:r>
          </a:p>
          <a:p>
            <a:r>
              <a:t>3. 射频识别技术：使用射频识别技术，对纺织品进行跟踪和识别，获取产品信息、生产过程、流通环节等数据。</a:t>
            </a:r>
          </a:p>
        </p:txBody>
      </p:sp>
      <p:sp>
        <p:nvSpPr>
          <p:cNvPr id="5" name="Text Placeholder 4"/>
          <p:cNvSpPr>
            <a:spLocks noGrp="1"/>
          </p:cNvSpPr>
          <p:nvPr>
            <p:ph type="body" idx="3"/>
          </p:nvPr>
        </p:nvSpPr>
        <p:spPr/>
        <p:txBody>
          <a:bodyPr/>
          <a:lstStyle/>
          <a:p>
            <a:r>
              <a:t>纺织品加工过程大数据预处理技术</a:t>
            </a:r>
          </a:p>
        </p:txBody>
      </p:sp>
      <p:sp>
        <p:nvSpPr>
          <p:cNvPr id="6" name="Content Placeholder 5"/>
          <p:cNvSpPr>
            <a:spLocks noGrp="1"/>
          </p:cNvSpPr>
          <p:nvPr>
            <p:ph sz="half" idx="4"/>
          </p:nvPr>
        </p:nvSpPr>
        <p:spPr/>
        <p:txBody>
          <a:bodyPr/>
          <a:lstStyle/>
          <a:p>
            <a:r>
              <a:t>1. 数据清洗：对采集到的原始数据进行清洗，去除噪声、异常值等不完整或不准确的数据，确保数据质量。</a:t>
            </a:r>
          </a:p>
          <a:p>
            <a:r>
              <a:t>2. 数据集成：将来自不同来源、不同格式的数据进行集成，形成统一的数据集，便于后续分析。</a:t>
            </a:r>
          </a:p>
          <a:p>
            <a:r>
              <a:t>3. 数据转换：对数据进行适当的转换，使其符合分析模型的要求，如归一化、标准化等。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纺织品加工过程大数据分析方法</a:t>
            </a:r>
          </a:p>
        </p:txBody>
      </p:sp>
      <p:sp>
        <p:nvSpPr>
          <p:cNvPr id="3" name="Text Placeholder 2"/>
          <p:cNvSpPr>
            <a:spLocks noGrp="1"/>
          </p:cNvSpPr>
          <p:nvPr>
            <p:ph type="body" idx="1"/>
          </p:nvPr>
        </p:nvSpPr>
        <p:spPr/>
        <p:txBody>
          <a:bodyPr/>
          <a:lstStyle/>
          <a:p>
            <a:r>
              <a:t>纺织品加工过程大数据分析技术</a:t>
            </a:r>
          </a:p>
        </p:txBody>
      </p:sp>
      <p:sp>
        <p:nvSpPr>
          <p:cNvPr id="4" name="Content Placeholder 3"/>
          <p:cNvSpPr>
            <a:spLocks noGrp="1"/>
          </p:cNvSpPr>
          <p:nvPr>
            <p:ph sz="half" idx="2"/>
          </p:nvPr>
        </p:nvSpPr>
        <p:spPr/>
        <p:txBody>
          <a:bodyPr/>
          <a:lstStyle/>
          <a:p>
            <a:r>
              <a:t>1. 数据挖掘技术：利用数据挖掘技术，从大数据中提取有价值的信息，发现隐藏的规律和潜在的知识，为决策提供支持。</a:t>
            </a:r>
          </a:p>
          <a:p>
            <a:r>
              <a:t>2. 机器学习技术：运用机器学习技术，建立预测模型，对纺织品加工过程中的质量、产量、成本等进行预测，优化生产工艺。</a:t>
            </a:r>
          </a:p>
          <a:p>
            <a:r>
              <a:t>3. 可视化技术：采用数据可视化技术，将大数据以图形、图表等形式呈现出来，直观地展现数据信息，便于理解和决策。</a:t>
            </a:r>
          </a:p>
        </p:txBody>
      </p:sp>
      <p:sp>
        <p:nvSpPr>
          <p:cNvPr id="5" name="Text Placeholder 4"/>
          <p:cNvSpPr>
            <a:spLocks noGrp="1"/>
          </p:cNvSpPr>
          <p:nvPr>
            <p:ph type="body" idx="3"/>
          </p:nvPr>
        </p:nvSpPr>
        <p:spPr/>
        <p:txBody>
          <a:bodyPr/>
          <a:lstStyle/>
          <a:p>
            <a:r>
              <a:t>纺织品加工过程大数据应用技术</a:t>
            </a:r>
          </a:p>
        </p:txBody>
      </p:sp>
      <p:sp>
        <p:nvSpPr>
          <p:cNvPr id="6" name="Content Placeholder 5"/>
          <p:cNvSpPr>
            <a:spLocks noGrp="1"/>
          </p:cNvSpPr>
          <p:nvPr>
            <p:ph sz="half" idx="4"/>
          </p:nvPr>
        </p:nvSpPr>
        <p:spPr/>
        <p:txBody>
          <a:bodyPr/>
          <a:lstStyle/>
          <a:p>
            <a:r>
              <a:t>1. 质量控制：利用大数据分析技术，对纺织品加工过程中的质量问题进行实时监控，及时发现和解决质量缺陷，提高产品质量稳定性。</a:t>
            </a:r>
          </a:p>
          <a:p>
            <a:r>
              <a:t>2. 生产优化：基于大数据分析，对纺织品加工工艺进行优化，提高生产效率，降低生产成本，并优化生产计划，合理安排生产资源。</a:t>
            </a:r>
          </a:p>
          <a:p>
            <a:r>
              <a:t>3. 智能制造：将大数据与人工智能技术相结合，实现纺织品加工过程的智能化，提升生产自动化、柔性化、智能化水平。</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https://d.book118.com/665314042300011123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纺织品加工过程数据特征</vt:lpstr>
      <vt:lpstr> 纺织品加工过程数据特征</vt:lpstr>
      <vt:lpstr> 纺织品加工过程数据特征</vt:lpstr>
      <vt:lpstr> 纺织品加工过程数据特征</vt:lpstr>
      <vt:lpstr> 纺织品加工过程大数据获取途径</vt:lpstr>
      <vt:lpstr> 纺织品加工过程大数据获取途径</vt:lpstr>
      <vt:lpstr> 纺织品加工过程大数据获取途径</vt:lpstr>
      <vt:lpstr> 纺织品加工过程大数据获取途径</vt:lpstr>
      <vt:lpstr> 纺织品加工过程大数据预处理技术</vt:lpstr>
      <vt:lpstr> 纺织品加工过程大数据预处理技术</vt:lpstr>
      <vt:lpstr> 纺织品加工过程大数据预处理技术</vt:lpstr>
      <vt:lpstr> 纺织品加工过程大数据预处理技术</vt:lpstr>
      <vt:lpstr> 纺织品加工过程大数据分析方法</vt:lpstr>
      <vt:lpstr> 纺织品加工过程大数据分析方法</vt:lpstr>
      <vt:lpstr> 纺织品加工过程大数据分析方法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2024-09-27T17:24:00.616</cp:lastPrinted>
  <dcterms:created xsi:type="dcterms:W3CDTF">2024-09-27T09:24:00Z</dcterms:created>
  <dcterms:modified xsi:type="dcterms:W3CDTF">2024-09-27T09:24:02Z</dcterms:modified>
</cp:coreProperties>
</file>