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E754F-CACF-419B-8F33-D3FEBFE1C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3C035-891E-42F6-A7F6-C43D01A5C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BC234-618A-4200-9144-713DE5715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1F45C-E083-4247-B6E5-396AA6CA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54660-81A3-4866-AF31-DA3527B7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28913F-2264-49BB-B572-395CD7EA5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20F55-A08B-4496-9E4E-E807BACBA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3EA1C-D16B-4456-B16C-5BDCA5EB5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CED86-1194-4DAB-8138-8EDA4CDE5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8B2A7-725E-431C-A0D1-C6409FDD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D94D9-D30D-46F5-94CB-87822D31B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2111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安全传承美好未来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安全文化传承重要性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安全生产法规与标准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应急预案编制与演练实施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安全事故案例分析与教训总结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科技创新助力安全保障能力提升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安全文化传承重要性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将安全作为企业的核心价值观，强调预防为主、全员参与的安全理念。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建立健全的安全规章制度，明确各级人员的安全职责和操作规程。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458" r="23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企业文化中安全元素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通过宣传栏、标语、安全手册等多种形式，向员工普及安全知识。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安全应急演练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定期组织员工对安全事故案例进行分析和讨论，总结经验教训，提高防范意识。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定期开展安全应急演练，提高员工在紧急情况下的应对能力和自救互救能力。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企业领导要高度重视安全工作，积极参与安全活动，为员工树立榜样。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领导重视与参与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鼓励员工积极参与安全管理，提出安全建议和意见，形成全员共管安全的良好氛围。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全员参与安全管理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建立安全激励机制，对在安全工作中表现突出的员工给予表彰和奖励，激发员工的安全工作积极性。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安全激励机制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营造良好安全氛围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安全生产法规与标准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《安全生产许可证条例》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规定企业取得安全生产许可证的条件和程序，提高企业安全生产的准入门槛。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明确安全生产的基本原则、政府监管职责、企业主体责任等内容，为安全生产提供法律保障。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规范生产安全事故的报告、调查和处理程序，确保事故得到及时、有效的处理。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行业安全生产标准介绍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石油化工行业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制定严格的防火、防爆、防毒等安全标准，确保生产过程中的安全。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建筑行业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建立高空作业、施工机械、电气设备等方面的安全标准，保障建筑工人的生命安全。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交通运输行业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制定道路交通安全、铁路运输安全、航空运输安全等标准，确保交通运输过程中的安全。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建立安全生产责任制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建立应急救援机制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企业内部安全制度完善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明确各级管理人员和操作人员的安全职责，形成全员参与的安全生产氛围。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定期开展安全知识教育和操作技能培训，提高员工的安全意识和自我保护能力。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针对企业生产过程中可能存在的危险因素，制定相应的安全操作规程，规范员工的操作行为。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制定应急预案，配备必要的应急救援设备和人员，确保在发生突发事件时能够及时、有效地进行处置。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通过现场实地调查，了解生产工艺、设备设施、作业环境等，识别潜在的危险源。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借助专家经验，对生产过程中可能存在的危险源进行分析和辨识。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利用安全检查表，对生产过程中的各个环节进行逐一排查，识别危险源。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通过分析生产过程中的偏差和潜在危险，识别危险源。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危险与可操作性分析（HAZOP）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故障树分析（FTA）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通过分析系统故障的原因和逻辑关系，构建故障树模型，评估系统发生故障的概率和后果。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运用数学方法，对危险源发生的概率和后果进行量化评估，为风险管理提供决策依据。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事件树分析（ETA）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根据初始事件的发展过程，构建事件树模型，分析事件发展的各种可能性和后果。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根据危险源发生的可能性和后果严重程度，构建风险评估矩阵，对危险源进行分级管理。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82" r="193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983" r="139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针对性防范措施制定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通过改进生产工艺、提高设备设施安全性能等工程技术措施，消除或减少危险源。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建立健全安全管理制度和操作规程，加强员工培训和教育，提高安全管理水平。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为作业人员配备符合要求的劳动防护用品，确保作业人员的人身安全。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制定完善的应急预案和现场处置方案，加强应急演练，提高应对突发事件的能力。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工程技术措施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https://d.book118.com/665321113141011112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2024-09-18T21:16:04.089</cp:lastPrinted>
  <dcterms:created xsi:type="dcterms:W3CDTF">2024-09-18T13:16:04Z</dcterms:created>
  <dcterms:modified xsi:type="dcterms:W3CDTF">2024-09-18T13:16:06Z</dcterms:modified>
</cp:coreProperties>
</file>