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6BBD-4240-4AF2-ABED-74A2BEAF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98767-07B5-4765-9ED1-3DBA7B343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A5452-17A6-4B4D-BEE6-873795B8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6A178-2CA3-4DC8-806F-3420FA87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C3B61-DF38-4736-A158-229CF501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43A5B-C4B7-4409-88A1-F88F0A30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83DC5-FE27-4626-9310-12DC95CB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853F8-178E-4E17-ACDB-8E1B1695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18AAF-D09A-4F93-86B8-8D5E4F1D6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32CA3-496F-479C-9D46-3EF921964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E3725-4BD2-45A1-9392-BEBF7923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21133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ppt课件呼吸内科护理查房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呼吸内科护理查房的挑战与解决方案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呼吸内科护理概述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76" r="1427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以持续气流受限为特征的可以预防和治疗的疾病，气流受限不完全可逆、呈进行性发展，与肺部对香烟烟雾等有害气体或有害颗粒的异常炎症反应有关。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一种以慢性气道炎症和气道高反应性为特征的异质性疾病，以发作性喘息为主要临床表现，常在夜间和（或）清晨发作、加剧。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指肺部出现炎症，为呼吸系统的多发病、常见病，主要表现为发热、咳嗽、气促、呼吸困难以及肺部固定中细湿啰音。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呼吸内科疾病简介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通过有效的护理措施，改善患者的生活习惯，提高患者的生活质量。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预防并发症发生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955" b="39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专业的护理能够促进患者的康复进程，缩短康复时间。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通过科学的护理手段，预防并发症的发生，降低患者的死亡率。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强调预防为主，通过科学的生活指导，预防呼吸系统疾病的发生。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利用信息技术提高护理效率，如电子病历、远程监控等。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呼吸内科常见疾病的护理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预防感染、保持呼吸道通畅、合理氧疗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预防慢性阻塞性肺疾病急性发作，应注意保暖，避免受凉及有害烟雾、气体的吸入；保持呼吸道通畅，教会患者有效咳嗽、咳痰；给予持续低流量吸氧，改善缺氧状态。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63" r="23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控制症状、避免诱发因素、预防复发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协助患者取半卧位或坐位，利于呼吸；给予吸氧，保持呼吸道通畅；指导患者正确使用吸入剂，避免自行增减剂量或停药；减少或避免接触诱发因素，如烟雾、花粉等。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90" r="30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心理护理、疼痛护理、呼吸道护理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关注患者的心理变化，提供心理支持；根据疼痛程度，采取药物和非药物治疗措施；保持呼吸道通畅，及时清理呼吸道分泌物。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机械通气、监测病情、预防并发症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根据病情选择合适的机械通气模式和参数；密切观察患者的呼吸频率、节律及血氧饱和度变化；预防气压伤、感染等并发症的发生。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急性呼吸窘迫综合征的护理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呼吸内科护理查房流程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选择一个合适的时间和地点进行查房，确保所有参与人员都能准时参加。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收集并整理患者的病历、护理记录、检查结果等相关资料，以便在查房过程中参考。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提前通知参与查房的医护人员，确保他们了解查房的目的和要求。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在查房过程中，注意观察患者的病情状况、生命体征、护理效果等情况，以便做出准确的评估。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在查房过程中，积极听取医护人员的意见和建议，了解他们在护理过程中的困惑和问题。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听取医护人员意见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在查房过程中，与医护人员进行充分的沟通和交流，共同探讨护理方案和措施，提高护理质量。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https://d.book118.com/665321133140011112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2024-09-18T20:57:48.993</cp:lastPrinted>
  <dcterms:created xsi:type="dcterms:W3CDTF">2024-09-18T12:57:49Z</dcterms:created>
  <dcterms:modified xsi:type="dcterms:W3CDTF">2024-09-18T12:57:51Z</dcterms:modified>
</cp:coreProperties>
</file>