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99C1F-4DBD-47FC-8B20-BD825995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7F258-1FA2-4C7A-926F-C7B454090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4127E-D306-43D5-B4F7-E2F8BC841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A9B41-265D-4247-8214-A57547043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24895-1F1B-4B91-B902-0D2AB6ECA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38DC2-E767-42F6-BF26-226013A5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7FA9A-44E5-42D9-B674-AFDDB070E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79932-1F3E-4906-BD36-14D7523EB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3D522-CE2A-47B9-B5D8-4A6E3541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0775C-F4C3-4A3A-A8DF-403977B2E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C3DD3-0FF1-4918-80E2-E21405A9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22343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车辆路径问题概要课件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车辆路径问题简介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车辆路径问题的基础知识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车辆路径问题的经典算法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车辆路径问题的实际案例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车辆路径问题的未来研究方向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车辆路径问题简介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车辆路径问题（Vehicle Routing Problem，VRP）是一种组合优化问题，旨在确定一组最优路径，使得一定数量的车辆能够在给定的时间窗内访问一系列客户节点，并满足一系列约束条件，如车辆容量、行驶时间、行驶距离等。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VRP是物流和运输领域中一个经典问题，广泛应用于实际操作中，如快递配送、货物运输、公共交通路线规划等。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给定一组车辆、一系列客户节点以及各种约束条件，如车辆容量、行驶时间、行驶距离等，目标是确定每辆车的最优路径，使得总成本最低或总效益最大。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最小化总成本、最大化总效益、满足客户需求、提高车辆和人力资源的利用率等。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快递公司需要将货物从仓库配送到各个客户手中，通过合理规划车辆路径，降低运输成本和提高配送效率。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快递配送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物流公司需要将货物从一个地点运输到另一个地点，通过优化车辆路径，减少运输时间和成本。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货物运输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公交公司或地铁公司需要规划最优路线，以满足乘客出行需求，提高运输效率和服务质量。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公共交通路线规划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共享单车或共享汽车公司需要合理调度车辆，满足用户出行需求，提高车辆利用率和降低运营成本。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共享出行服务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车辆路径问题的应用场景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车辆路径问题的基础知识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车辆路径问题的分类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VRP（Vehicle Routing 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车辆路径问题是最基本的VRP，主要考虑如何为一系列客户分配车辆，并确定最短或最优的行驶路径，使得总运输成本最低。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VRP with Time Windows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在VRP的基础上，加入客户的时间窗口约束，要求车辆在规定的时间窗口内到达客户点。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VRP with Backhauls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考虑车辆返回时的载货需求，使得车辆返回时也能满载货物，提高车辆的利用率。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VRP with Multiple Depots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考虑多个车库或仓库的情况，需要为每个仓库分配车辆，并确定车辆的行驶路径。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车辆装载量限制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行驶时间限制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车辆数量限制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客户需求满足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车辆路径问题的约束条件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436" b="1543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320" r="21320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每辆车的装载量有限制，不能超过车辆的最大载重量。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车辆从起点出发到达客户点的时间有限制，需要考虑行驶时间、等待时间和装卸货时间。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为了节约成本，需要尽量减少使用的车辆数量。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每个客户的需求必须得到满足，且只能由一辆车服务。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使所有车辆的行驶距离之和最小，以降低运输成本。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最小化总行驶距离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使所有车辆的行驶时间之和最小，以提高运输效率。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最小化总行驶时间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综合考虑总行驶距离、总行驶时间和车辆数量等因素，使总成本最小。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最小化总成本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在满足客户需求的同时，尽量缩短等待时间和提高服务水平，以提高客户满意度。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车辆路径问题的优化目标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车辆路径问题的经典算法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https://d.book118.com/665322343222011120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2024-09-23T05:10:14.685</cp:lastPrinted>
  <dcterms:created xsi:type="dcterms:W3CDTF">2024-09-22T21:10:14Z</dcterms:created>
  <dcterms:modified xsi:type="dcterms:W3CDTF">2024-09-22T21:10:16Z</dcterms:modified>
</cp:coreProperties>
</file>