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957F1-E2A3-4B9C-BCDB-2BBE3C59F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C4147-0AC5-47C7-BDD3-895851739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FAE3B-694B-4C18-9B90-06B15CDE5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4C28E-63E9-4038-948B-EB99AB0B7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D84DF9-4B8F-4C8E-B6B2-D5163E953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F8847D-4740-4D59-8EE8-9FA6E257C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C70093-0C5C-4057-8CD6-DA029EB7F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420C1-D480-4EEC-AE4E-A8AB2801E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1FE04-16EA-46C6-9E54-80FF159C3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F82C1-F525-45C7-811E-E28E551F4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EEA7F-F180-4041-A79E-E2B60D6EC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32313222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中国现代文学的辉煌成就与永恒魅力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现代文学的重要作家及作品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现代文学的主题与思想内涵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现代文学的艺术特色与风格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现代文学的社会影响与历史地位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永恒魅力的体现与价值意义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06" r="311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74" r="304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文学的定义与功能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文学具有审美、教育、娱乐等多重功能，能够启迪思想、陶冶情操、传承文化。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文学是一种艺术形式，通过语言、文字表达情感和思想，反映社会生活。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中国现代文学起源于五四运动前后，受到西方文化的冲击和影响。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在反帝反封建的斗争中，中国现代文学逐渐发展壮大，形成了独特的风格和特色。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9041" b="29041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689" b="768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中国现代文学经历了多个时期的发展，包括左翼文学、抗战文学、解放区文学等。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95" b="77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中国现代文学的历史背景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辉煌成就与永恒魅力的体现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这些作品具有深刻的思想内涵、精湛的艺术表现和鲜明的时代特色。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它不仅是中国文学史上的重要组成部分，也是世界文学的瑰宝之一。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中国现代文学涌现出了众多杰出的作家和作品，如鲁迅、茅盾、巴金等。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中国现代文学关注现实、反映人民心声，具有强烈的社会责任感和使命感。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现代文学的重要作家及作品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《狂人日记》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中国第一篇现代白话文小说，揭示了封建礼教的“吃人”本质。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《阿Q正传》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刻画了一个精神胜利法的典型形象，展示了辛亥革命时期底层民众的生活状态。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《呐喊》、《彷徨》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两部小说集，收录了鲁迅多篇经典短篇小说，深刻揭示了社会的黑暗和民众的苦难。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鲁迅及其代表作品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以20世纪30年代的上海为背景，展现了民族工业在帝国主义和官僚资本主义双重压迫下的艰难挣扎。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《子夜》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25" r="2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《林家铺子》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《春蚕》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描写了一个小商人在时局动荡中的悲惨遭遇，反映了当时商业的萧条和民生的艰难。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通过描写江南农村蚕农的生活变迁，展现了资本主义入侵对中国传统农业的深刻影响。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茅盾及其代表作品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以20世纪20年代初期封建家庭为背景，控诉了封建制度对生命的摧残，歌颂了青年一代的反封建斗争。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《家》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与《家》合称“激流三部曲”，继续展现了封建家庭的衰落和青年人的觉醒与抗争。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《春》、《秋》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以抗战时期的重庆为背景，描写了一个小知识分子的家庭悲剧，揭示了人性的复杂和社会的冷酷。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《寒夜》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巴金及其代表作品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《四世同堂》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以抗战时期的北京为背景，讲述了一个大家庭四代人的故事，展现了民族危机下的家庭伦理和社会道德。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《茶馆》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以清末至民国时期的北京为背景，通过一个小茶馆的兴衰变迁，展现了社会各阶层的命运沉浮。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《骆驼祥子》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描写了一个北京车夫的悲惨生活，揭示了城市底层民众的苦难和挣扎。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老舍及其代表作品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现代文学的主题与思想内涵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42" r="90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现代文学作品在抗日战争时期大量涌现，反映了人民对于民族危亡的深刻关切，以及对于抗日救亡的坚定信念和决心。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抗日救亡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许多现代文学作品以民主革命为主题，揭示了封建专制制度的腐朽和落后，呼吁人民起来推翻旧制度，建立民主、自由的新社会。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民主革命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随着中国现代化进程的加速，现代文学作品也开始关注现代化所带来的种种问题，如城市化、工业化、环境污染等，反映了人们对于现代化的追求和反思。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现代化进程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反映时代精神的主题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个性解放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现代文学作品强调个人的尊严和价值，呼吁人们摆脱封建礼教的束缚，追求个性解放和自我实现。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民主精神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现代文学作品倡导民主精神，反对专制和独裁，呼吁人们积极参与政治生活，争取民主权利和自由。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平等意识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现代文学作品强调人与人之间的平等关系，反对等级制度和特权思想，呼吁人们尊重他人、平等相待。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追求自由、民主的思想内涵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https://d.book118.com/665323132220011104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2024-09-14T10:19:16.101</cp:lastPrinted>
  <dcterms:created xsi:type="dcterms:W3CDTF">2024-09-14T02:19:16Z</dcterms:created>
  <dcterms:modified xsi:type="dcterms:W3CDTF">2024-09-14T02:19:18Z</dcterms:modified>
</cp:coreProperties>
</file>