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C98D0-9AE4-4079-BB08-49DD68DCB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2633E-E967-4E19-8996-60CD51D63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FA3E4-9914-4131-BC2A-BEFBF215B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FE2B7-CBA4-4389-B499-E7918E525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185581-76EA-4C2C-BBB0-BEEF4C3D2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261FAD-D39A-4C97-9F37-3B36233A8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AB9D31-F19A-40C5-8C87-6A20926D9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6A25F-02F3-45EE-B4DA-D3EBA3B85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62AE3-B241-4F42-8356-319A9AA86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30B75-C704-40B1-9B48-2959267FC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5B85C-CA44-40A7-90F0-1756DDB2B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24033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根据意思猜成语4\n## 1.成语的来源及其历史背景\n### 1.1成语的定义及其重要性\n### 1.2成语的来源：古籍、历史故事、民间传说\n### 1.3成语的历史发展及其演变\n## 2.成语的构成及其特点\n### 2.1成语的构成要素：四字、八字等\n### 2.2成语的韵律特点及其修辞手法\n### 2.3成语的文化内涵及其象征意义\n## 3.根据意思猜成语的方法与技巧\n### 3.1通过字义、词义猜测成语\n### 3.2通过语境、故事背景猜测成语\n### 3.3通过成语的构成及其特点猜测成语\n## 4.实战练习：根据意思猜成语\n### 4.1练习一：根据字义、词义猜测成语\n### 4.2练习二：通过语境、故事背景猜测成语\n### 4.3练习三：通过成语的构成及其特点猜测成语\n## 5.总结与展望\n### 5.1学习成语的重要性及其对传统文化的传承\n### 5.2提高猜成语能力的方法与技巧\n### 5.3未来学习方向与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根据意思猜成语4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成语的来源及其历史背景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成语是汉语中一种固定的短语，通常由四个汉字组成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的寓意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的历史文化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的思想感情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成语在汉语中占有重要地位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丰富了汉语的表达方式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反映了中华民族的传统智慧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对后世产生了深远影响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成语的定义及其重要性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古籍</a:t>
                </a:r>
                <a:endParaRPr/>
              </a:p>
            </p:txBody>
          </p:sp>
          <p:sp>
            <p:nvSpPr>
              <p:cNvPr id="18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成语来源于古代经典著作，如《论语》、《孟子》等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反映了古代文人的智慧和生活经验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满招损，谦受益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（出自《尚书》）</a:t>
                </a:r>
                <a:endParaRPr/>
              </a:p>
            </p:txBody>
          </p:sp>
        </p:grpSp>
        <p:grpSp>
          <p:nvGrpSpPr>
            <p:cNvPr id="19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历史故事</a:t>
                </a:r>
                <a:endParaRPr/>
              </a:p>
            </p:txBody>
          </p:sp>
          <p:sp>
            <p:nvSpPr>
              <p:cNvPr id="19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成语来源于历史事件的叙述，如《史记》、《资治通鉴》等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反映了历史人物的性格特点和社会风尚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破釜沉舟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（出自《史记·项羽本纪》）</a:t>
                </a:r>
                <a:endParaRPr/>
              </a:p>
            </p:txBody>
          </p:sp>
        </p:grpSp>
        <p:grpSp>
          <p:nvGrpSpPr>
            <p:cNvPr id="19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民间传说</a:t>
                </a:r>
                <a:endParaRPr/>
              </a:p>
            </p:txBody>
          </p:sp>
          <p:sp>
            <p:nvSpPr>
              <p:cNvPr id="19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成语来源于民间故事的传播，如《山海经》、《封神榜》等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反映了民间信仰和风俗习惯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狐假虎威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（出自《战国策》）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成语的来源：古籍、历史故事、民间传说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00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576412" y="774853"/>
            <a:ext cx="7223587" cy="6083210"/>
            <a:chOff x="3576412" y="774853"/>
            <a:chExt cx="7223587" cy="6083210"/>
          </a:xfrm>
        </p:grpSpPr>
        <p:grpSp>
          <p:nvGrpSpPr>
            <p:cNvPr id="202" name=""/>
            <p:cNvGrpSpPr/>
            <p:nvPr/>
          </p:nvGrpSpPr>
          <p:grpSpPr>
            <a:xfrm>
              <a:off x="7387465" y="774853"/>
              <a:ext cx="3412534" cy="1345151"/>
              <a:chOff x="7387465" y="774853"/>
              <a:chExt cx="3412534" cy="1345151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77485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春秋战国时期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117496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成语开始出现，如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一鸣惊人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四面楚歌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反映了社会变革和思想争鸣</a:t>
                </a:r>
                <a:endParaRPr/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3576412" y="1959368"/>
              <a:ext cx="3412536" cy="1345151"/>
              <a:chOff x="3576412" y="1959368"/>
              <a:chExt cx="3412536" cy="1345151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195936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秦汉时期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235947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成语逐渐丰富，如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指鹿为马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纸上谈兵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反映了统一政权下的政治斗争和军事策略</a:t>
                </a:r>
                <a:endParaRPr/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7387465" y="3143883"/>
              <a:ext cx="3412534" cy="1345151"/>
              <a:chOff x="7387465" y="3143883"/>
              <a:chExt cx="3412534" cy="134515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314388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魏晋南北朝时期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354399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成语进一步发展，如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望洋兴叹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张灯结彩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反映了民族融合和文化交流</a:t>
                </a:r>
                <a:endParaRPr/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3576412" y="4328398"/>
              <a:ext cx="3412536" cy="1345151"/>
              <a:chOff x="3576412" y="4328398"/>
              <a:chExt cx="3412536" cy="1345151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432839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唐宋时期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472850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成语大量出现，如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下笔成章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百闻不如一见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反映了文学繁荣和思想开放</a:t>
                </a:r>
                <a:endParaRPr/>
              </a:p>
            </p:txBody>
          </p:sp>
        </p:grpSp>
        <p:grpSp>
          <p:nvGrpSpPr>
            <p:cNvPr id="214" name=""/>
            <p:cNvGrpSpPr/>
            <p:nvPr/>
          </p:nvGrpSpPr>
          <p:grpSpPr>
            <a:xfrm>
              <a:off x="7387465" y="5512912"/>
              <a:ext cx="3412534" cy="1345151"/>
              <a:chOff x="7387465" y="5512912"/>
              <a:chExt cx="3412534" cy="1345151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5512912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明清时期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5913022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成语不断丰富，如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磨杵成针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家徒四壁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反映了社会变迁和文化传承</a:t>
                </a:r>
                <a:endParaRPr/>
              </a:p>
            </p:txBody>
          </p:sp>
        </p:grpSp>
      </p:grpSp>
      <p:sp>
        <p:nvSpPr>
          <p:cNvPr id="217" name="椭圆 5"/>
          <p:cNvSpPr>
            <a:spLocks noChangeAspect="1"/>
          </p:cNvSpPr>
          <p:nvPr/>
        </p:nvSpPr>
        <p:spPr>
          <a:xfrm>
            <a:off x="7098206" y="90926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18" name="椭圆 6"/>
          <p:cNvSpPr>
            <a:spLocks noChangeAspect="1"/>
          </p:cNvSpPr>
          <p:nvPr/>
        </p:nvSpPr>
        <p:spPr>
          <a:xfrm>
            <a:off x="7098206" y="2092336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19" name="椭圆 7"/>
          <p:cNvSpPr>
            <a:spLocks noChangeAspect="1"/>
          </p:cNvSpPr>
          <p:nvPr/>
        </p:nvSpPr>
        <p:spPr>
          <a:xfrm>
            <a:off x="7098206" y="327540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0" name="椭圆 8"/>
          <p:cNvSpPr>
            <a:spLocks noChangeAspect="1"/>
          </p:cNvSpPr>
          <p:nvPr/>
        </p:nvSpPr>
        <p:spPr>
          <a:xfrm>
            <a:off x="7098206" y="4458478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1" name="椭圆 9"/>
          <p:cNvSpPr>
            <a:spLocks noChangeAspect="1"/>
          </p:cNvSpPr>
          <p:nvPr/>
        </p:nvSpPr>
        <p:spPr>
          <a:xfrm>
            <a:off x="7098206" y="564154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成语的历史发展及其演变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成语的构成及其特点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成语的构成要素：四字、八字等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四字成语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由四个汉字组成，如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风调雨顺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国泰民安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结构紧凑，寓意深刻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八字成语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由八个汉字组成，如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光阴似箭，日月如梭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世上无难事，只怕有心人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表达丰富，气势磅礴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韵律特点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成语通常具有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押韵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的美感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增强了成语的音韵美感，便于记忆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修辞手法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成语运用了许多修辞手法，如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丰富了成语的表达方式，增强了寓意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成语的韵律特点及其修辞手法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成语的文化内涵及其象征意义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文化内涵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成语蕴含了丰富的文化内涵，如历史、哲学、文学、宗教等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反映了中华民族的传统智慧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象征意义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成语具有象征意义，如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鹤立鸡群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象征才能出众，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锦上添花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象征美好上加美好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增强了成语的表现力，便于运用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根据意思猜成语的方法与技巧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通过字义、词义猜测成语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分析成语中的字义、词义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了解成语的整体意义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猜测成语的可能选项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结合语境，排除不符合的选项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确认成语的意义和用法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选出正确答案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https://d.book118.com/665324033311011111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根据意思猜成语4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2024-09-17T18:23:10.638</cp:lastPrinted>
  <dcterms:created xsi:type="dcterms:W3CDTF">2024-09-17T10:23:10Z</dcterms:created>
  <dcterms:modified xsi:type="dcterms:W3CDTF">2024-09-17T10:23:12Z</dcterms:modified>
</cp:coreProperties>
</file>