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A5382-26C1-49AE-885D-7F7B33AE4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D0BEA-1155-4DF7-8F8F-C824CD9F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BE30D-B18E-4435-8188-69BB1BA7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578AF-6BE3-4D8A-888B-340D3C61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68A9F9-D520-4748-AA60-7A205CA2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70A88-7740-488A-8CDB-AE46DA3C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CD498-91F6-4003-873E-E3D38EEC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6BCED-47D0-4406-95DD-7441772C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44BA7-80B4-4DB0-BD42-263B9036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43F68-070A-4FB3-B10D-53867737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E12E5-92B6-4EF0-94A6-97CF0FC2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24112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预防新生儿医院感染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新生儿医院感染的常见原因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预防新生儿医院感染的措施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新生儿医院感染的监测和控制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新生儿医院感染是指在新生儿出生后28天内，在医院内发生的感染。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新生儿医院感染的发生率较高，且可能导致严重的并发症和死亡。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新生儿医院感染的常见类型包括皮肤感染、呼吸道感染、肠道感染等。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新生儿医院感染不仅影响新生儿的健康和生命，还给家庭和社会带来巨大的经济和心理负担。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新生儿医院感染的预防和控制是医疗保健机构的重要职责，需要采取有效的措施来降低感染的发生率。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问题的严重性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新生儿医院感染的常见原因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50" r="311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母亲产道中的细菌感染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预防措施：对孕妇进行产道细菌筛查，对阳性者进行治疗；对新生儿进行早期抗生素预防性治疗。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母亲产道中的细菌可能通过分娩过程传播给新生儿，导致新生儿感染。常见的产道细菌感染包括B族链球菌、大肠杆菌等。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医护人员的手部卫生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医护人员在接触新生儿前后未严格执行手部卫生，导致细菌传播。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预防措施：加强医护人员手部卫生的宣传和教育，严格执行手部清洁和消毒制度。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新生儿在接受治疗和护理过程中使用的医疗器械，如呼吸机、导管等，可能因清洁消毒不彻底而污染。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预防措施：加强医疗器械的清洁、消毒和灭菌管理，确保医疗器械在使用前达到无菌状态。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医疗器械的污染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母婴同室和探视制度不完善，导致新生儿与外界接触过多，增加感染风险。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预防措施：建立严格的探视制度和隔离措施，限制人员进出新生儿病房，减少新生儿与外界的接触。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母婴同室和探视制度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预防新生儿医院感染的措施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https://d.book118.com/665324112120011112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2024-09-18T15:42:54.955</cp:lastPrinted>
  <dcterms:created xsi:type="dcterms:W3CDTF">2024-09-18T07:42:54Z</dcterms:created>
  <dcterms:modified xsi:type="dcterms:W3CDTF">2024-09-18T07:42:56Z</dcterms:modified>
</cp:coreProperties>
</file>