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BBB1DC-4EC1-41FE-95B0-3F4A14F75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EE927A-6894-4FE4-B4CC-AA864C9F6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E87D74-7D53-4FC8-80F3-7B3AFE039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6D4322-8B29-446E-81F2-63021548B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21C90B-4C5B-474F-9A11-CA8B2E22C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9BBC13-8B6F-4582-A7DE-0BCA85703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82112C-482D-4213-8B99-2912B3AD0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08517B-2F49-4124-989A-CADBCF306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8E81E4-FEA8-4F49-BCF4-14E275021C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829764-D9B4-48E8-BD66-50704CA93B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686864-D677-49AA-A366-CB96F1E92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532422123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《水溶性醇酸树脂》ppt课件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水溶性醇酸树脂简介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水溶性醇酸树脂的合成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水溶性醇酸树脂的性能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水溶性醇酸树脂的应用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水溶性醇酸树脂的发展趋势与展望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水溶性醇酸树脂简介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928" r="2992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004" r="3300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水溶性醇酸树脂是一种能溶于水的醇酸树脂，具有良好的水溶性、成膜性和涂饰性。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水溶性醇酸树脂具有较高的粘度，良好的流平性和光泽，适用于各种涂料和油墨的制造。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84" b="318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水溶性醇酸树脂由多元醇、多元酸和植物油或脂肪酸等组成，经过酯化和缩聚反应形成。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水溶性醇酸树脂中通常含有一定比例的羧基、羟基等亲水基团，使其具有水溶性。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结构与组成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根据水溶性醇酸树脂中亲水基团的种类和数量，可以分为阴离子型、阳离子型和非离子型等。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水溶性醇酸树脂广泛应用于涂料、油墨、粘合剂等领域，具有广阔的市场前景。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974" r="2297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分类与应用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水溶性醇酸树脂的合成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合成方法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直接合成法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在醇酸树脂合成过程中直接引入可溶性官能团，使树脂具有水溶性。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改性法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对已合成的醇酸树脂进行改性，通过引入水溶性基团实现水溶性。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合成原料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脂肪酸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催化剂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如豆油酸、芥酸等，提供侧链结构。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如硫酸、磷酸等，促进合成反应进行。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多元醇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植物油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常用的有甘油、季戊四醇等，作为主链结构提供者。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如桐油、亚麻油等，作为改性剂和增塑剂。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如苯、甲苯等，有助于合成操作和产物分离。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在催化剂作用下，多元醇与部分脂肪酸进行酯化反应，形成低聚物。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预聚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在催化剂作用下，低聚物与剩余的脂肪酸进行酯化反应，形成高聚物。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聚合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在植物油的作用下，对高聚物进行改性，引入水溶性基团。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除去溶剂和未反应的单体等杂质，得到水溶性醇酸树脂。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后处理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合成过程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水溶性醇酸树脂的性能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溶解性能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水溶性醇酸树脂可以很好地溶解在水中，形成均匀的溶液，方便进行涂装和施工。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溶解条件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水溶性醇酸树脂的溶解需要在适当的温度和搅拌条件下进行，以保证树脂完全溶解，避免产生沉淀和结块。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溶解度参数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水溶性醇酸树脂的溶解度参数必须与水相近，以保证良好的溶解性能和涂装效果。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溶解性能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https://d.book118.com/665324221231011101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2024-09-10T05:32:26.216</cp:lastPrinted>
  <dcterms:created xsi:type="dcterms:W3CDTF">2024-09-09T21:32:26Z</dcterms:created>
  <dcterms:modified xsi:type="dcterms:W3CDTF">2024-09-09T21:32:28Z</dcterms:modified>
</cp:coreProperties>
</file>