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1D805-B463-4488-A2C5-0A7997C56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0C318-ACE6-4127-B742-8BA5F3510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3085E-6BFD-45ED-BE6A-550DCEA0C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C06AD-5A7A-4829-BDE4-2226C499F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F48F37-9184-4B74-AD83-67805407E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AEEA3A-C848-45F7-9F50-1FA3C3D15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F53F09-91D3-4912-A640-680C85DA5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8D3B4-5B94-4B84-BD47-FCD59FAC1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86267-F081-4DCF-ACED-C112EB87C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A69A9-33D7-4646-A6CD-0D94D27A1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B8CAC-FDF7-422F-80F9-21B710064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3323311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单项式和多项式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单项式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多项式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单项式与多项式的关系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单项式和多项式在数学中的应用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阐述单项式和多项式的概念及其在数学中的应用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为后续学习代数、函数等数学知识打下基础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由数字、字母通过乘法运算得到的代数式，如 $2x^2$, $3xy$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由有限个单项式通过加法运算得到的代数式，如 $2x^2 + 3x - 1$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单项式中的数字部分，如 $2x^2$ 中 $2$ 是系数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次数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单项式中所有字母的指数之和，如 $2x^2$ 的次数是 $2$，$3xy$ 的次数是 $1+1=2$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多项式的次数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多项式中次数最高的单项式的次数，如 $2x^2 + 3x - 1$ 的次数是 $2$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多项式的项数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多项式中单项式的个数，如 $2x^2 + 3x - 1$ 的项数是 $3$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定义和基本概念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单项式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单项式是只包含一个项的代数式，形如 ax^n，其中 a 是系数，x 是字母，n 是非负整数。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单项式中的字母可以表示数或未知数，系数可以是任意实数，包括正数、负数或零。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次数和系数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次数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单项式中所有字母的指数之和称为单项式的次数。例如，在单项式 3x^2y 中，x 的指数是 2，y 的指数是 1，因此该单项式的次数是 2+1=3。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单项式中的数字因数称为单项式的系数。例如，在单项式 -5x^2y 中，-5 是该单项式的系数。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乘法运算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单项式与单项式相乘时，系数相乘，同类项的指数相加。例如，(2x^2) * (3x) = 6x^3。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除法运算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单项式除以单项式时，系数相除，同类项的指数相减。例如，(6x^3) / (2x) = 3x^2。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加减运算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同类项的单项式可以直接进行加减运算，即系数相加减，字母和指数保持不变。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运算规则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多项式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多项式的次数是它所有单项式中次数最高的那一项的次数。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多项式中所有变量的指数都是非负整数。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多项式中的每个单项式都称为多项式的项。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定义：多项式是由常数、变量、加法、乘法和自然数次幂运算构成的代数表达式。它可以表示为一个或多个单项式的和。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定义和性质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次数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多项式中，次数最高的那一项的次数称为多项式的次数。例如，多项式 $3x^2 + 4x + 5$ 的次数是 $2$。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多项式中单项式的个数称为多项式的项数。例如，多项式 $3x^2 + 4x + 5$ 有 $3$ 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次数和项数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https://d.book118.com/665332331110011104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2024-09-14T00:15:51.448</cp:lastPrinted>
  <dcterms:created xsi:type="dcterms:W3CDTF">2024-09-13T16:15:51Z</dcterms:created>
  <dcterms:modified xsi:type="dcterms:W3CDTF">2024-09-13T16:15:53Z</dcterms:modified>
</cp:coreProperties>
</file>