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D9F42-E481-442B-B49D-2FD092ECE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E84EC-0DDF-4287-86A2-D7B4E883A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84180-6AAF-4373-B70D-BB995D178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6778C-3814-4E3D-80B7-9FB3CF572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451433-33EC-4A78-B946-9D1E287A1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4EA70D-762F-4C04-A52A-3C2CC3388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EE8210-F071-4DD3-97DA-83C72D21E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2BFE5-4E9A-4C3E-BBB9-2335495EB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037AA-0CDC-4212-B4E7-E41A7A3BB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7DE93-9597-48F9-9CAD-0F33D0E2F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E5AE6-60EF-4AB1-8736-F578B916C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33024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建筑企业管理体系整体建设确保安全生产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建筑企业安全生产现状及挑战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管理体系整体建设方案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安全生产管理策略及措施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员工培训教育与文化建设推进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63" r="21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应对建筑行业高风险性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建筑企业面临着高风险的生产环境，包括高空作业、复杂设备操作等，因此需要建立完善的管理体系以确保安全生产。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安全生产是企业可持续发展的重要保障，通过管理体系建设可以提升企业的品牌形象和市场竞争力。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建筑企业作为社会重要组成部分，有责任保障员工生命安全和社会财产安全，管理体系建设是企业履行社会责任的重要体现。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通过建立统一的管理体系，实现对企业各项工作的规范化管理，提高工作效率和管理水平。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规范化管理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管理体系建设可以加强企业风险识别和防控能力，降低生产过程中的事故发生率，保障员工生命安全。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管理体系建设是一个持续改进的过程，通过不断总结经验教训，推动企业不断完善自身管理，实现可持续发展。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管理体系建设可以促进企业员工安全意识和技能的提升，培养一支高素质的员工队伍，为企业发展提供有力支持。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管理体系建设的意义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建筑企业安全生产现状及挑战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部分建筑企业对安全生产的重视程度不够，员工安全意识不强，存在违规操作和冒险作业的现象。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一些建筑企业缺乏完善的安全管理制度和操作规程，或者制度执行不力，导致安全隐患无法及时发现和整改。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部分建筑企业在安全投入方面不足，包括安全设施、安全培训、安全人员配备等方面，难以满足安全生产的需求。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安全投入不足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多元化经营带来的挑战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随着建筑市场的不断变化和竞争的加剧，建筑企业需要不断拓展业务领域和市场份额，这也给企业的安全生产带来了新的挑战和问题。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安全生产监管不到位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政府监管部门对建筑企业的安全生产监管存在疏漏和不足，部分企业存在违法违规行为却未能及时受到惩处。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安全事故频发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近年来，建筑行业安全事故频发，不仅给企业员工带来生命财产损失，也影响了企业的声誉和形象。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安全技术更新迅速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随着科技的不断发展，新的安全技术和管理方法不断涌现，建筑企业需要不断学习和更新安全技术和管理手段，以适应新的安全形势和要求。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管理体系整体建设方案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构建完善的管理体系，提高建筑企业安全生产水平，降低事故发生率。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科学性、系统性、可操作性、持续改进。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安全管理应急体系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建立应急管理机制，制定应急预案，提高应对突发事件的能力。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安全管理技术体系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采用先进的安全管理技术和方法，提高安全管理的科学性和有效性。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安全管理制度体系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制定完善的安全管理制度和操作规程，确保各项工作有章可循。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整体架构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包括安全管理组织体系、安全管理制度体系、安全管理技术体系、安全管理应急体系等。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安全管理组织体系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建立健全安全管理机构，明确各级管理人员职责和权限。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整体架构与功能模块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对企业现有管理体系进行全面调研分析，找出存在的问题和不足。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根据调研结果，制定针对性的管理体系建设方案。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成立专门的工作小组，负责方案的实施工作。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对实施过程进行监督检查，确保各项工作按照计划推进。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评估改进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对实施效果进行评估，针对存在的问题进行改进和完善。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根据企业实际情况和方案的具体内容，制定详细的时间表，确保各项工作按时完成。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安全生产管理策略及措施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加强安全教育和培训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定期开展安全教育和培训，提高员工的安全意识和操作技能，确保各项安全规章制度得到贯彻执行。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建立完善的安全生产责任体系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明确各级管理人员和操作人员的安全职责，形成“横向到边、纵向到底”的责任网络。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制定安全生产规章制度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依据国家法律法规和行业标准，结合企业实际，制定安全生产规章制度和操作规程。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安全生产责任制落实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https://d.book118.com/665333024003011103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2024-09-12T04:24:02.165</cp:lastPrinted>
  <dcterms:created xsi:type="dcterms:W3CDTF">2024-09-11T20:24:02Z</dcterms:created>
  <dcterms:modified xsi:type="dcterms:W3CDTF">2024-09-11T20:24:04Z</dcterms:modified>
</cp:coreProperties>
</file>