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10" r:id="rId23"/>
    <p:sldId id="313" r:id="rId24"/>
    <p:sldId id="316" r:id="rId25"/>
    <p:sldId id="319" r:id="rId26"/>
    <p:sldId id="322" r:id="rId27"/>
    <p:sldId id="325" r:id="rId28"/>
    <p:sldId id="327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slide" Target="slides/slide19.xml" /><Relationship Id="rId25" Type="http://schemas.openxmlformats.org/officeDocument/2006/relationships/slide" Target="slides/slide20.xml" /><Relationship Id="rId26" Type="http://schemas.openxmlformats.org/officeDocument/2006/relationships/slide" Target="slides/slide21.xml" /><Relationship Id="rId27" Type="http://schemas.openxmlformats.org/officeDocument/2006/relationships/slide" Target="slides/slide22.xml" /><Relationship Id="rId28" Type="http://schemas.openxmlformats.org/officeDocument/2006/relationships/slide" Target="slides/slide23.xml" /><Relationship Id="rId29" Type="http://schemas.openxmlformats.org/officeDocument/2006/relationships/slide" Target="slides/slide24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518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D4332-8A0D-416E-BB87-447BD85AF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803DB-A8B8-4D07-BEC7-5D520925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60FAF-EFA0-4921-AE59-7166221D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CA871-636F-41EC-AE73-E79BEF22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75737-42CF-45C8-B91A-0BA4C654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431B01-401C-4665-BFD1-38CFDF6D4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60F790-ACC5-4646-B85D-7060C4D7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0D994-F86F-4CEB-8902-1D977202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BB39C-9E2B-4026-8D0D-42BBD40D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7A971-5044-464C-A938-8382A89FE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1A3FA-42CC-4C16-96A2-DD6CDD43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14" Type="http://schemas.openxmlformats.org/officeDocument/2006/relationships/tags" Target="../tags/tag423.xml" /><Relationship Id="rId15" Type="http://schemas.openxmlformats.org/officeDocument/2006/relationships/tags" Target="../tags/tag424.xml" /><Relationship Id="rId16" Type="http://schemas.openxmlformats.org/officeDocument/2006/relationships/tags" Target="../tags/tag425.xml" /><Relationship Id="rId17" Type="http://schemas.openxmlformats.org/officeDocument/2006/relationships/tags" Target="../tags/tag426.xml" /><Relationship Id="rId18" Type="http://schemas.openxmlformats.org/officeDocument/2006/relationships/tags" Target="../tags/tag427.xml" /><Relationship Id="rId19" Type="http://schemas.openxmlformats.org/officeDocument/2006/relationships/tags" Target="../tags/tag42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429.xml" /><Relationship Id="rId21" Type="http://schemas.openxmlformats.org/officeDocument/2006/relationships/tags" Target="../tags/tag430.xml" /><Relationship Id="rId22" Type="http://schemas.openxmlformats.org/officeDocument/2006/relationships/tags" Target="../tags/tag431.xml" /><Relationship Id="rId23" Type="http://schemas.openxmlformats.org/officeDocument/2006/relationships/tags" Target="../tags/tag432.xml" /><Relationship Id="rId24" Type="http://schemas.openxmlformats.org/officeDocument/2006/relationships/tags" Target="../tags/tag433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34.xml" /><Relationship Id="rId4" Type="http://schemas.openxmlformats.org/officeDocument/2006/relationships/tags" Target="../tags/tag43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37.xml" /><Relationship Id="rId4" Type="http://schemas.openxmlformats.org/officeDocument/2006/relationships/tags" Target="../tags/tag438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40.xml" /><Relationship Id="rId4" Type="http://schemas.openxmlformats.org/officeDocument/2006/relationships/tags" Target="../tags/tag441.xml" /><Relationship Id="rId5" Type="http://schemas.openxmlformats.org/officeDocument/2006/relationships/tags" Target="../tags/tag442.xml" /><Relationship Id="rId6" Type="http://schemas.openxmlformats.org/officeDocument/2006/relationships/tags" Target="../tags/tag443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49.xml" /><Relationship Id="rId4" Type="http://schemas.openxmlformats.org/officeDocument/2006/relationships/tags" Target="../tags/tag450.xml" /><Relationship Id="rId5" Type="http://schemas.openxmlformats.org/officeDocument/2006/relationships/tags" Target="../tags/tag451.xml" /><Relationship Id="rId6" Type="http://schemas.openxmlformats.org/officeDocument/2006/relationships/tags" Target="../tags/tag45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55.xml" /><Relationship Id="rId4" Type="http://schemas.openxmlformats.org/officeDocument/2006/relationships/tags" Target="../tags/tag45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6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64.xml" /><Relationship Id="rId4" Type="http://schemas.openxmlformats.org/officeDocument/2006/relationships/tags" Target="../tags/tag465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2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67.xml" /><Relationship Id="rId4" Type="http://schemas.openxmlformats.org/officeDocument/2006/relationships/tags" Target="../tags/tag468.xml" /><Relationship Id="rId5" Type="http://schemas.openxmlformats.org/officeDocument/2006/relationships/tags" Target="../tags/tag469.xml" /><Relationship Id="rId6" Type="http://schemas.openxmlformats.org/officeDocument/2006/relationships/tags" Target="../tags/tag470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73.xml" /><Relationship Id="rId4" Type="http://schemas.openxmlformats.org/officeDocument/2006/relationships/tags" Target="../tags/tag47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7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81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76.xml" /><Relationship Id="rId4" Type="http://schemas.openxmlformats.org/officeDocument/2006/relationships/tags" Target="../tags/tag477.xml" /><Relationship Id="rId5" Type="http://schemas.openxmlformats.org/officeDocument/2006/relationships/tags" Target="../tags/tag478.xml" /><Relationship Id="rId6" Type="http://schemas.openxmlformats.org/officeDocument/2006/relationships/tags" Target="../tags/tag479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82.xml" /><Relationship Id="rId4" Type="http://schemas.openxmlformats.org/officeDocument/2006/relationships/tags" Target="../tags/tag483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85.xml" /><Relationship Id="rId4" Type="http://schemas.openxmlformats.org/officeDocument/2006/relationships/tags" Target="../tags/tag486.xml" /><Relationship Id="rId5" Type="http://schemas.openxmlformats.org/officeDocument/2006/relationships/tags" Target="../tags/tag487.xml" /><Relationship Id="rId6" Type="http://schemas.openxmlformats.org/officeDocument/2006/relationships/tags" Target="../tags/tag488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8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91.xml" /><Relationship Id="rId4" Type="http://schemas.openxmlformats.org/officeDocument/2006/relationships/tags" Target="../tags/tag492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49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99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94.xml" /><Relationship Id="rId4" Type="http://schemas.openxmlformats.org/officeDocument/2006/relationships/tags" Target="../tags/tag495.xml" /><Relationship Id="rId5" Type="http://schemas.openxmlformats.org/officeDocument/2006/relationships/tags" Target="../tags/tag496.xml" /><Relationship Id="rId6" Type="http://schemas.openxmlformats.org/officeDocument/2006/relationships/tags" Target="../tags/tag497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49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500.xml" /><Relationship Id="rId4" Type="http://schemas.openxmlformats.org/officeDocument/2006/relationships/tags" Target="../tags/tag501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506.xml" /><Relationship Id="rId4" Type="http://schemas.openxmlformats.org/officeDocument/2006/relationships/tags" Target="../tags/tag507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0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514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509.xml" /><Relationship Id="rId4" Type="http://schemas.openxmlformats.org/officeDocument/2006/relationships/tags" Target="../tags/tag510.xml" /><Relationship Id="rId5" Type="http://schemas.openxmlformats.org/officeDocument/2006/relationships/tags" Target="../tags/tag511.xml" /><Relationship Id="rId6" Type="http://schemas.openxmlformats.org/officeDocument/2006/relationships/tags" Target="../tags/tag512.xml" /><Relationship Id="rId7" Type="http://schemas.openxmlformats.org/officeDocument/2006/relationships/image" Target="../media/image39.png" /><Relationship Id="rId8" Type="http://schemas.openxmlformats.org/officeDocument/2006/relationships/image" Target="../media/image40.svg" /><Relationship Id="rId9" Type="http://schemas.openxmlformats.org/officeDocument/2006/relationships/tags" Target="../tags/tag5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515.xml" /><Relationship Id="rId4" Type="http://schemas.openxmlformats.org/officeDocument/2006/relationships/tags" Target="../tags/tag516.xml" /><Relationship Id="rId5" Type="http://schemas.openxmlformats.org/officeDocument/2006/relationships/image" Target="../media/image38.png" /><Relationship Id="rId6" Type="http://schemas.openxmlformats.org/officeDocument/2006/relationships/image" Target="../media/image37.png" /><Relationship Id="rId7" Type="http://schemas.openxmlformats.org/officeDocument/2006/relationships/tags" Target="../tags/tag51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3342041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项目式学习中表现性评价的设计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一、明确评价目标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三、制定评价计划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二、设定评价标准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四、实施评价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五、反馈和调整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七、应用结果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六、反思和改进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07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08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项目式学习（PBL）是一种强调学生主动参与和解决实际问题的学习方式。在这种学习模式中，学生需要在一段时间内，以小组或个人的形式，选择一个实际问题进行深入研究，通过制定计划、搜集信息、解决问题、成果展示等环节，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达到深化理解、锻炼技能、发展思维的目的。表现性评价（Performance Assessment）则是针对学生在项目式学习过程中的实际表现进行评估的方法。本次演示将探讨如何有效地在设计项目式学习时融入表现性评价。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一、明确评价目标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一、明确评价目标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首先，要明确表现性评价的目标。它应该与课程目标和学生的学习目标保持一致。例如，如果学生的学习目标是“理解和应用某一科学原理”，那么表现性评价的目标就应该是“评价学生应用科学原理解决实际问题的能力”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二、设定评价标准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二、设定评价标准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着，需要设定具体的评价标准。这些标准应该明确、清晰，并尽可能地涵盖所有重要的学习目标。例如，针对上述的“理解和应用科学原理”的目标，评价标准可以包括“能准确解释原理”、“能正确应用原理到实际问题中”、“能对自己的解决方案进行合理解释和反思”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三、制定评价计划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三、制定评价计划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制定评价计划时，需要将学生的表现分解成可观察和测量的行为。例如，制定一个学生在项目中进行团队协作和问题解决的计划，同时设定每一步行为的评分标准和期望的表现。这样可以让评价更为具体和客观。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四、实施评价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四、实施评价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实施表现性评价时，教师需要全程观察学生的表现，并及时给予反馈。这种反馈应该是建设性的，可以帮助学生在实施项目的过程中改进自己的行为和思维方式。同时，教师也可以利用信息技术如电子表格、数据分析工具等辅助工具记录学生的表现，让评价更客观和精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五、反馈和调整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五、反馈和调整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根据表现性评价的结果，教师可以得到学生的学习情况反馈，从而对教学进行及时的调整。如果大部分学生的表现都很好，说明教学目标设定合理，项目设计成功；反之，如果大部分学生的表现都较差，可能需要重新审视教学目标和项目设计，甚至可能需要重新设计项目或调整教学策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六、反思和改进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六、反思和改进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实施项目式学习中表现性评价后，教师和学生都需要对整个过程进行反思。教师需要思考的是如何更好地设计和实施评价，如何更有效地帮助学生改进；学生则需要反思的是他们在解决问题、团队协作、项目管理等方面的表现如何，有哪些地方做得好，哪些地方需要改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七、应用结果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七、应用结果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最后，教师和学生都需要充分利用表现性评价的结果。教师可以将评价结果用于改进教学策略、调整教学内容、指导学生的学习；学生可以将评价结果用于指导自己的学习和改进自己的学习方法。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七、应用结果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结，项目式学习中表现性评价的设计是一个系统性的工作，需要教师在明确教学目标和学习目标的基础上，制定明确的评价标准，设计可行的评价计划，然后实施并记录学生的表现，最后还需要进行反思和改进。而这一切都需要与学生的学习活动紧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七、应用结果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密结合，以帮助他们在解决问题的过程中不断提高自己的能力和技能。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项目式学习是一种以学生为中心的教学方法，它通过引导学生解决实际问题，培养学生的创新思维和团队协作能力。在项目式学习中，表现性评价是一种重要的评价方法，它通过观察学生在项目实施过程中的实际表现，对学生的知识技能、思维能力、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https://d.book118.com/665334204131011110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5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5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5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5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5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24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项目式学习中表现性评价的设计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2024-09-15T16:11:00.306</cp:lastPrinted>
  <dcterms:created xsi:type="dcterms:W3CDTF">2024-09-15T08:11:00Z</dcterms:created>
  <dcterms:modified xsi:type="dcterms:W3CDTF">2024-09-15T08:11:08Z</dcterms:modified>
</cp:coreProperties>
</file>