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24A00-976E-4B95-84D2-B867E3C4D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86806-5AF4-4863-B79B-66FAE718E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C2A8D-C18A-41B1-9D68-9DFD90714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51245-4AD1-42AB-BE68-ABD791615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297034-27C7-4284-ADD8-670565BE9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751FF0-B3B9-43C8-A031-17DF1549D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F34B7B-9DDD-4193-9D65-0C898E1FA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62B01-DD57-4C70-A790-6610B0DD2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8B78E-664F-48CC-9BFA-B3965A7B6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3CC6C-6399-4043-BE7B-0C7F7CED4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D668A-5619-4990-9D08-27CB085A0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3400141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心理健康食品安全教案反思总结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心理健康教案内容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食品安全教案内容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教学反思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主题名称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心理健康与食品安全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随着社会的发展，心理健康和食品安全问题越来越受到人们的关注。本主题旨在帮助学生了解心理健康和食品安全的重要性，提高他们的心理健康素质和食品安全意识。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情感态度价值观目标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树立正确的心理健康和食品安全观念，养成良好的生活习惯和安全意识。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通过本次主题的学习，使学生认识到心理健康和食品安全对个人和社会的重要性，提高他们的心理素质和安全意识，促进个人和社会的健康发展。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了解心理健康和食品安全的基本概念、原理和知识。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掌握一些基本的心理健康和食品安全技能和方法，能够在实际生活中运用。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心理健康教案内容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23" r="320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理解心理健康的定义和重要性是保障个人和社会健康发展的基础。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心理健康是指个体在心理、情感和社交方面的良好状态，对于个人的幸福感、生活质量和生产力的提升至关重要。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心理健康的定义和重要性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了解常见的心理健康问题和挑战，以及如何识别和应对。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常见的心理健康问题包括焦虑、抑郁、压力、自卑等，这些问题的出现可能受到遗传、环境和生活事件等多种因素的影响。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心理健康问题和挑战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掌握维护和提升心理健康的方法和技巧。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维护和提升心理健康的方法包括保持积极心态、合理安排时间、进行适量运动、保持良好的社交关系等，这些方法有助于提高个人的心理韧性，增强应对压力和挑战的能力。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心理健康的维护和提升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食品安全教案内容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总结词：深入理解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详细描述：在本次教案中，我们深入探讨了食品安全的定义，即确保食品无毒无害，符合相关卫生和安全标准，同时强调了食品安全在保障人类健康和社会稳定方面的重要性。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食品安全的定义和重要性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https://d.book118.com/665340014114011121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2024-09-24T07:30:49.043</cp:lastPrinted>
  <dcterms:created xsi:type="dcterms:W3CDTF">2024-09-23T23:30:49Z</dcterms:created>
  <dcterms:modified xsi:type="dcterms:W3CDTF">2024-09-23T23:30:51Z</dcterms:modified>
</cp:coreProperties>
</file>