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D4E1C5-4AF2-4A65-97CE-3D5E937B58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3E7936-49C1-4EB1-B5F8-CF3F5D1558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5E451D-D399-4874-B853-DE697E3DFA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91BDBB-D579-4783-91E1-F14E097ABB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47ACCD-CB74-4D90-BD9C-AC17374F17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B78337-153E-4D9A-84FA-B1393DCF92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544877-BF6B-4118-BB2A-34299DA872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997D06-C480-44BD-924B-A8C6FA0D68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BEBE0B-944F-4293-AADD-9B610D7BE6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AFB1D7-5FE7-4084-9DFF-FDFFE3492E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852FD6-39F4-40CA-A55A-6C5ED1BF50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34314412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工业系统中常用通讯协议</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汇报人：AA</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2024-01-21</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通讯协议概述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串行通讯协议</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并行通讯协议</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现场总线通讯协议</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工业以太网通讯协议</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通讯协议的选择与应用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通讯协议概述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通讯协议是指为实现计算机系统之间、计算机与外设之间以及计算机内部各部分之间进行数据交换而制定的一组规则、标准和约定的集合。</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根据通讯方式和应用场景的不同，通讯协议可分为串行通讯协议、并行通讯协议、现场总线协议、工业以太网协议等。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通过通讯协议，不同设备之间可以实现数据的交换和共享，提高数据传输的效率和准确性。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实现数据交换</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合理的通讯协议设计可以确保数据传输的稳定性和可靠性，减少数据传输错误和故障。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保证系统稳定性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通讯协议作为计算机通讯领域的标准，促进了不同厂商和设备之间的兼容性和互操作性，推动了工业自动化领域的发展。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促进标准化发展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通讯协议的重要性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在工业自动化系统中，各种自动化设备之间需要进行数据交换和协同工作，通讯协议是实现这一目标的关键。</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自动化设备之间的通讯</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上位机（如PLC、工业计算机等）与下位机（如传感器、执行器等）之间需要通过通讯协议实现数据的采集和控制。</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上位机与下位机的通讯</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随着工业4.0和智能制造的发展，工业系统与互联网的连接越来越紧密，通讯协议是实现工业网络与互联网互联互通的基础。</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工业网络与互联网的连接</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工业系统中通讯协议的应用场景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串行通讯协议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125" r="151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采用不平衡传输方式，即单端通讯。</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传输方式</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信号电平</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传输距离</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传输速率</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逻辑“1”的电平为-3V～-15V，逻辑“0”的电平为+3～+15V。</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标准值最大传输距离为15米，实际可达50米。</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在10米距离内，传输速率可达115.2kbit/s。</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RS-232协议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642" r="1364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采用差分信号负逻辑，即A、B两线间的电平差为+(2～6)V表示“0”；-(2～6)V表示“1”。</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传输方式</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接口信号电平比RS-232降低了，不易损坏接口电路的芯片，且该电平与TTL电平兼容，可方便与TTL电路连接。</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信号电平</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最大传输距离标准值为4000英尺（约1219米），实际上可达3000米。</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传输距离</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最大传输速率为10Mb/s，在100Kb/S下可以传输1200米。</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传输速率</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RS-485协议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采用多主从结构，即每个节点都可以向网络上的其他节点发送信息，不分主从。</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传输方式</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速率可高达1Mbps，此时通信距离最长为40米。</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传输速率</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显性电平对应逻辑“0”，CAN_H和CAN_L之差为2.5V左右；隐性电平对应逻辑“1”，CAN_H和CAN_L之差近似为0V。</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信号电平</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最大传输距离取决于网络的总线驱动器和接收器的性能，实际可达10千米（速率低于5Kbps）或40米（速率1Mbps）。</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传输距离</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endParaRPr/>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CAN总线协议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并行通讯协议</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5933" r="5933"/>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基于TCP/IP和以太网技术的工业自动化应用层协议</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支持实时控制和信息集成，可实现跨平台通讯</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广泛应用于工业自动化领域，支持多种设备类型和厂商</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Ethernet/IP协议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4624" r="14624"/>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基于工业以太网技术的自动化通讯协议</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实现了实时通讯和分布式自动化系统的无缝集成</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提供了丰富的诊断和维护功能，降低了系统停机时间</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PROFINET协议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https://d.book118.com/665343144120011103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2024-09-12T16:05:24.633</cp:lastPrinted>
  <dcterms:created xsi:type="dcterms:W3CDTF">2024-09-12T08:05:24Z</dcterms:created>
  <dcterms:modified xsi:type="dcterms:W3CDTF">2024-09-12T08:05:26Z</dcterms:modified>
</cp:coreProperties>
</file>