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30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Relationship Id="rId3" Type="http://schemas.openxmlformats.org/officeDocument/2006/relationships/image" Target="../media/image17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D34C0232-94FA-4EBE-BB9B-79FBE486032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098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4100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9pPr>
          </a:lstStyle>
          <a:p>
            <a:fld id="{9B2DDADF-77A8-42A0-86CA-BBC8E5431F29}" type="slidenum">
              <a:rPr lang="zh-CN" altLang="en-US" smtClean="0">
                <a:latin typeface="Calibri"/>
              </a:rPr>
              <a:t>6</a:t>
            </a:fld>
            <a:endParaRPr lang="zh-CN" altLang="en-US"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098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r>
              <a:rPr lang="zh-CN" altLang="en-US"/>
              <a:t>情绪会对我们的生活有怎样的影响呢？我们来分析两个案例。</a:t>
            </a:r>
          </a:p>
        </p:txBody>
      </p:sp>
      <p:sp>
        <p:nvSpPr>
          <p:cNvPr id="4100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9pPr>
          </a:lstStyle>
          <a:p>
            <a:fld id="{E2591D73-9269-40B0-8F69-0298A1F60DAB}" type="slidenum">
              <a:rPr lang="zh-CN" altLang="en-US" smtClean="0">
                <a:latin typeface="Calibri"/>
              </a:rPr>
              <a:t>7</a:t>
            </a:fld>
            <a:endParaRPr lang="zh-CN" altLang="en-US"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5346C8C-D6C8-4EB7-A794-72464723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068BE55-8CC3-4C1C-9353-21ABC9E2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9EEFE79-093D-4FCF-AD4B-621406F3B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D15BB3C-64FF-4096-9DB5-3D5C673EC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69614982-ED46-4CAD-9B7B-57F1400B5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CE9776D9-CB20-4B8B-BD9D-1E6D02493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1381AC50-B7F3-41B2-86E2-06E861F77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2E53165-926E-4F0E-8B49-18A8224C7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96AE8C0-4E61-4678-9721-CF68A6CEA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4298F9B-C112-4FA0-B554-00FA0FC76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D0FA677-9471-43DA-A9BD-A79B23F9A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1.xml" /><Relationship Id="rId21" Type="http://schemas.openxmlformats.org/officeDocument/2006/relationships/image" Target="../media/image2.png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1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tags" Target="../tags/tag159.xml" /><Relationship Id="rId3" Type="http://schemas.openxmlformats.org/officeDocument/2006/relationships/image" Target="../media/image3.png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image" Target="../media/image4.png" /><Relationship Id="rId13" Type="http://schemas.openxmlformats.org/officeDocument/2006/relationships/tags" Target="../tags/tag178.xml" /><Relationship Id="rId14" Type="http://schemas.openxmlformats.org/officeDocument/2006/relationships/image" Target="../media/image5.png" /><Relationship Id="rId15" Type="http://schemas.openxmlformats.org/officeDocument/2006/relationships/tags" Target="../tags/tag179.xml" /><Relationship Id="rId16" Type="http://schemas.openxmlformats.org/officeDocument/2006/relationships/image" Target="../media/image6.jpeg" /><Relationship Id="rId17" Type="http://schemas.openxmlformats.org/officeDocument/2006/relationships/tags" Target="../tags/tag180.xml" /><Relationship Id="rId18" Type="http://schemas.openxmlformats.org/officeDocument/2006/relationships/image" Target="../media/image7.jpeg" /><Relationship Id="rId19" Type="http://schemas.openxmlformats.org/officeDocument/2006/relationships/tags" Target="../tags/tag181.xml" /><Relationship Id="rId2" Type="http://schemas.openxmlformats.org/officeDocument/2006/relationships/tags" Target="../tags/tag168.xml" /><Relationship Id="rId20" Type="http://schemas.openxmlformats.org/officeDocument/2006/relationships/image" Target="../media/image8.jpeg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image" Target="../media/image9.png" /><Relationship Id="rId24" Type="http://schemas.openxmlformats.org/officeDocument/2006/relationships/tags" Target="../tags/tag184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image" Target="../media/image10.png" /><Relationship Id="rId16" Type="http://schemas.openxmlformats.org/officeDocument/2006/relationships/tags" Target="../tags/tag198.xml" /><Relationship Id="rId17" Type="http://schemas.openxmlformats.org/officeDocument/2006/relationships/image" Target="../media/image11.png" /><Relationship Id="rId18" Type="http://schemas.openxmlformats.org/officeDocument/2006/relationships/tags" Target="../tags/tag199.xml" /><Relationship Id="rId19" Type="http://schemas.openxmlformats.org/officeDocument/2006/relationships/image" Target="../media/image12.png" /><Relationship Id="rId2" Type="http://schemas.openxmlformats.org/officeDocument/2006/relationships/tags" Target="../tags/tag185.xml" /><Relationship Id="rId20" Type="http://schemas.openxmlformats.org/officeDocument/2006/relationships/tags" Target="../tags/tag200.xml" /><Relationship Id="rId21" Type="http://schemas.openxmlformats.org/officeDocument/2006/relationships/image" Target="../media/image13.png" /><Relationship Id="rId22" Type="http://schemas.openxmlformats.org/officeDocument/2006/relationships/tags" Target="../tags/tag201.xml" /><Relationship Id="rId23" Type="http://schemas.openxmlformats.org/officeDocument/2006/relationships/tags" Target="../tags/tag202.xml" /><Relationship Id="rId24" Type="http://schemas.openxmlformats.org/officeDocument/2006/relationships/oleObject" Target="../embeddings/oleObject1.bin" TargetMode="Internal" /><Relationship Id="rId25" Type="http://schemas.openxmlformats.org/officeDocument/2006/relationships/image" Target="../media/image14.wmf" /><Relationship Id="rId26" Type="http://schemas.openxmlformats.org/officeDocument/2006/relationships/tags" Target="../tags/tag203.xml" /><Relationship Id="rId27" Type="http://schemas.openxmlformats.org/officeDocument/2006/relationships/oleObject" Target="../embeddings/oleObject2.bin" TargetMode="Internal" /><Relationship Id="rId28" Type="http://schemas.openxmlformats.org/officeDocument/2006/relationships/image" Target="../media/image15.wmf" /><Relationship Id="rId29" Type="http://schemas.openxmlformats.org/officeDocument/2006/relationships/image" Target="../media/image16.png" /><Relationship Id="rId3" Type="http://schemas.openxmlformats.org/officeDocument/2006/relationships/tags" Target="../tags/tag186.xml" /><Relationship Id="rId30" Type="http://schemas.openxmlformats.org/officeDocument/2006/relationships/tags" Target="../tags/tag204.xml" /><Relationship Id="rId31" Type="http://schemas.openxmlformats.org/officeDocument/2006/relationships/tags" Target="../tags/tag205.xml" /><Relationship Id="rId32" Type="http://schemas.openxmlformats.org/officeDocument/2006/relationships/oleObject" Target="../embeddings/oleObject3.bin" TargetMode="Internal" /><Relationship Id="rId33" Type="http://schemas.openxmlformats.org/officeDocument/2006/relationships/image" Target="../media/image17.wmf" /><Relationship Id="rId34" Type="http://schemas.openxmlformats.org/officeDocument/2006/relationships/tags" Target="../tags/tag206.xml" /><Relationship Id="rId35" Type="http://schemas.openxmlformats.org/officeDocument/2006/relationships/tags" Target="../tags/tag207.xml" /><Relationship Id="rId36" Type="http://schemas.openxmlformats.org/officeDocument/2006/relationships/tags" Target="../tags/tag208.xml" /><Relationship Id="rId37" Type="http://schemas.openxmlformats.org/officeDocument/2006/relationships/tags" Target="../tags/tag209.xml" /><Relationship Id="rId38" Type="http://schemas.openxmlformats.org/officeDocument/2006/relationships/vmlDrawing" Target="../drawings/vmlDrawing1.v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22" Type="http://schemas.openxmlformats.org/officeDocument/2006/relationships/tags" Target="../tags/tag238.xml" /><Relationship Id="rId23" Type="http://schemas.openxmlformats.org/officeDocument/2006/relationships/tags" Target="../tags/tag239.xml" /><Relationship Id="rId24" Type="http://schemas.openxmlformats.org/officeDocument/2006/relationships/tags" Target="../tags/tag240.xml" /><Relationship Id="rId25" Type="http://schemas.openxmlformats.org/officeDocument/2006/relationships/tags" Target="../tags/tag241.xml" /><Relationship Id="rId26" Type="http://schemas.openxmlformats.org/officeDocument/2006/relationships/tags" Target="../tags/tag242.xml" /><Relationship Id="rId27" Type="http://schemas.openxmlformats.org/officeDocument/2006/relationships/tags" Target="../tags/tag243.xml" /><Relationship Id="rId28" Type="http://schemas.openxmlformats.org/officeDocument/2006/relationships/tags" Target="../tags/tag244.xml" /><Relationship Id="rId29" Type="http://schemas.openxmlformats.org/officeDocument/2006/relationships/tags" Target="../tags/tag245.xml" /><Relationship Id="rId3" Type="http://schemas.openxmlformats.org/officeDocument/2006/relationships/tags" Target="../tags/tag219.xml" /><Relationship Id="rId30" Type="http://schemas.openxmlformats.org/officeDocument/2006/relationships/tags" Target="../tags/tag246.xml" /><Relationship Id="rId31" Type="http://schemas.openxmlformats.org/officeDocument/2006/relationships/tags" Target="../tags/tag247.xml" /><Relationship Id="rId32" Type="http://schemas.openxmlformats.org/officeDocument/2006/relationships/tags" Target="../tags/tag248.xml" /><Relationship Id="rId33" Type="http://schemas.openxmlformats.org/officeDocument/2006/relationships/tags" Target="../tags/tag249.xml" /><Relationship Id="rId34" Type="http://schemas.openxmlformats.org/officeDocument/2006/relationships/tags" Target="../tags/tag250.xml" /><Relationship Id="rId35" Type="http://schemas.openxmlformats.org/officeDocument/2006/relationships/tags" Target="../tags/tag251.xml" /><Relationship Id="rId36" Type="http://schemas.openxmlformats.org/officeDocument/2006/relationships/tags" Target="../tags/tag252.xml" /><Relationship Id="rId37" Type="http://schemas.openxmlformats.org/officeDocument/2006/relationships/tags" Target="../tags/tag253.xml" /><Relationship Id="rId38" Type="http://schemas.openxmlformats.org/officeDocument/2006/relationships/tags" Target="../tags/tag254.xml" /><Relationship Id="rId39" Type="http://schemas.openxmlformats.org/officeDocument/2006/relationships/tags" Target="../tags/tag255.xml" /><Relationship Id="rId4" Type="http://schemas.openxmlformats.org/officeDocument/2006/relationships/tags" Target="../tags/tag220.xml" /><Relationship Id="rId40" Type="http://schemas.openxmlformats.org/officeDocument/2006/relationships/tags" Target="../tags/tag256.xml" /><Relationship Id="rId41" Type="http://schemas.openxmlformats.org/officeDocument/2006/relationships/tags" Target="../tags/tag257.xml" /><Relationship Id="rId42" Type="http://schemas.openxmlformats.org/officeDocument/2006/relationships/tags" Target="../tags/tag258.xml" /><Relationship Id="rId43" Type="http://schemas.openxmlformats.org/officeDocument/2006/relationships/tags" Target="../tags/tag259.xml" /><Relationship Id="rId44" Type="http://schemas.openxmlformats.org/officeDocument/2006/relationships/tags" Target="../tags/tag260.xml" /><Relationship Id="rId45" Type="http://schemas.openxmlformats.org/officeDocument/2006/relationships/tags" Target="../tags/tag261.xml" /><Relationship Id="rId46" Type="http://schemas.openxmlformats.org/officeDocument/2006/relationships/tags" Target="../tags/tag262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4.xml" /><Relationship Id="rId11" Type="http://schemas.openxmlformats.org/officeDocument/2006/relationships/image" Target="../media/image20.jpeg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2" Type="http://schemas.openxmlformats.org/officeDocument/2006/relationships/tags" Target="../tags/tag278.xml" /><Relationship Id="rId3" Type="http://schemas.openxmlformats.org/officeDocument/2006/relationships/image" Target="../media/image18.png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image" Target="../media/image1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image" Target="../media/image21.png" /><Relationship Id="rId5" Type="http://schemas.openxmlformats.org/officeDocument/2006/relationships/tags" Target="../tags/tag290.xml" /><Relationship Id="rId6" Type="http://schemas.openxmlformats.org/officeDocument/2006/relationships/image" Target="../media/image22.png" /><Relationship Id="rId7" Type="http://schemas.openxmlformats.org/officeDocument/2006/relationships/tags" Target="../tags/tag2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5.png" /><Relationship Id="rId11" Type="http://schemas.openxmlformats.org/officeDocument/2006/relationships/tags" Target="../tags/tag300.xml" /><Relationship Id="rId12" Type="http://schemas.openxmlformats.org/officeDocument/2006/relationships/image" Target="../media/image26.jpeg" /><Relationship Id="rId13" Type="http://schemas.openxmlformats.org/officeDocument/2006/relationships/tags" Target="../tags/tag301.xml" /><Relationship Id="rId14" Type="http://schemas.openxmlformats.org/officeDocument/2006/relationships/tags" Target="../tags/tag302.xml" /><Relationship Id="rId15" Type="http://schemas.openxmlformats.org/officeDocument/2006/relationships/tags" Target="../tags/tag303.xml" /><Relationship Id="rId16" Type="http://schemas.openxmlformats.org/officeDocument/2006/relationships/tags" Target="../tags/tag304.xml" /><Relationship Id="rId17" Type="http://schemas.openxmlformats.org/officeDocument/2006/relationships/tags" Target="../tags/tag305.xml" /><Relationship Id="rId18" Type="http://schemas.openxmlformats.org/officeDocument/2006/relationships/tags" Target="../tags/tag306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image" Target="../media/image23.png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image" Target="../media/image24.jpeg" /><Relationship Id="rId9" Type="http://schemas.openxmlformats.org/officeDocument/2006/relationships/tags" Target="../tags/tag2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hyperlink" Target="https://d.book118.com/66534333031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1365" cy="6838950"/>
          </a:xfrm>
          <a:prstGeom prst="rect">
            <a:avLst/>
          </a:prstGeom>
        </p:spPr>
      </p:pic>
      <p:sp>
        <p:nvSpPr>
          <p:cNvPr id="2" name="PA_文本框 6" title=""/>
          <p:cNvSpPr txBox="1"/>
          <p:nvPr>
            <p:custDataLst>
              <p:tags r:id="rId5"/>
            </p:custDataLst>
          </p:nvPr>
        </p:nvSpPr>
        <p:spPr>
          <a:xfrm>
            <a:off x="2936240" y="1941513"/>
            <a:ext cx="7461250" cy="161480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6600" b="1" spc="-300">
                <a:solidFill>
                  <a:srgbClr val="273A6D"/>
                </a:solidFill>
                <a:latin typeface="微软雅黑" panose="020b0503020204020204" charset="-122"/>
                <a:ea typeface="微软雅黑" panose="020b0503020204020204" charset="-122"/>
              </a:rPr>
              <a:t>4.1 </a:t>
            </a:r>
            <a:r>
              <a:rPr lang="zh-CN" altLang="en-US" sz="6600" b="1" spc="-300">
                <a:solidFill>
                  <a:srgbClr val="273A6D"/>
                </a:solidFill>
                <a:latin typeface="微软雅黑" panose="020b0503020204020204" charset="-122"/>
                <a:ea typeface="微软雅黑" panose="020b0503020204020204" charset="-122"/>
              </a:rPr>
              <a:t>青春的情绪</a:t>
            </a:r>
            <a:endParaRPr lang="zh-CN" altLang="en-US" sz="6600" b="1" spc="-300">
              <a:solidFill>
                <a:srgbClr val="273A6D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dur="136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>
            <p:custDataLst>
              <p:tags r:id="rId4"/>
            </p:custDataLst>
          </p:nvPr>
        </p:nvSpPr>
        <p:spPr>
          <a:xfrm>
            <a:off x="1885315" y="1905635"/>
            <a:ext cx="8781415" cy="15233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6600" b="1">
                <a:solidFill>
                  <a:srgbClr val="273A6D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第一目：情绪面面观</a:t>
            </a:r>
            <a:endParaRPr lang="zh-CN" altLang="en-US" sz="6600" b="1">
              <a:solidFill>
                <a:srgbClr val="273A6D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文本框 2" title=""/>
          <p:cNvSpPr txBox="1"/>
          <p:nvPr>
            <p:custDataLst>
              <p:tags r:id="rId3"/>
            </p:custDataLst>
          </p:nvPr>
        </p:nvSpPr>
        <p:spPr>
          <a:xfrm>
            <a:off x="796608" y="247333"/>
            <a:ext cx="4450080" cy="82994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48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人的基本情绪：</a:t>
            </a:r>
            <a:endParaRPr lang="zh-CN" altLang="en-US" sz="4800" b="1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5" name="TextBox 14" title=""/>
          <p:cNvSpPr txBox="1"/>
          <p:nvPr>
            <p:custDataLst>
              <p:tags r:id="rId4"/>
            </p:custDataLst>
          </p:nvPr>
        </p:nvSpPr>
        <p:spPr>
          <a:xfrm>
            <a:off x="1272858" y="2825433"/>
            <a:ext cx="719137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66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喜</a:t>
            </a:r>
            <a:endParaRPr lang="zh-CN" altLang="en-US" sz="4400" b="1">
              <a:solidFill>
                <a:srgbClr val="FF66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9" name="TextBox 18" title=""/>
          <p:cNvSpPr txBox="1"/>
          <p:nvPr>
            <p:custDataLst>
              <p:tags r:id="rId5"/>
            </p:custDataLst>
          </p:nvPr>
        </p:nvSpPr>
        <p:spPr>
          <a:xfrm>
            <a:off x="3991928" y="2842260"/>
            <a:ext cx="719137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007434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怒</a:t>
            </a:r>
            <a:endParaRPr lang="zh-CN" altLang="en-US" sz="4400" b="1">
              <a:solidFill>
                <a:srgbClr val="007434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0" name="TextBox 19" title=""/>
          <p:cNvSpPr txBox="1"/>
          <p:nvPr>
            <p:custDataLst>
              <p:tags r:id="rId6"/>
            </p:custDataLst>
          </p:nvPr>
        </p:nvSpPr>
        <p:spPr>
          <a:xfrm>
            <a:off x="6850063" y="2825750"/>
            <a:ext cx="719137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哀</a:t>
            </a:r>
            <a:endParaRPr lang="zh-CN" altLang="en-US" sz="44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1" name="TextBox 20" title=""/>
          <p:cNvSpPr txBox="1"/>
          <p:nvPr>
            <p:custDataLst>
              <p:tags r:id="rId7"/>
            </p:custDataLst>
          </p:nvPr>
        </p:nvSpPr>
        <p:spPr>
          <a:xfrm>
            <a:off x="10143808" y="2842578"/>
            <a:ext cx="719137" cy="7683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latin typeface="宋体" panose="02010600030101010101" pitchFamily="2" charset="-122"/>
                <a:ea typeface="宋体" panose="02010600030101010101" pitchFamily="2" charset="-122"/>
              </a:rPr>
              <a:t>惧</a:t>
            </a:r>
            <a:endParaRPr lang="zh-CN" altLang="en-US" sz="4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2" name="圆角矩形 21" title=""/>
          <p:cNvSpPr/>
          <p:nvPr>
            <p:custDataLst>
              <p:tags r:id="rId8"/>
            </p:custDataLst>
          </p:nvPr>
        </p:nvSpPr>
        <p:spPr>
          <a:xfrm>
            <a:off x="490220" y="3726815"/>
            <a:ext cx="2284095" cy="1853565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</a:pPr>
            <a:r>
              <a:rPr lang="zh-CN" altLang="en-US" sz="2000" b="1" strike="noStrike" noProof="1" smtClean="0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</a:rPr>
              <a:t>开心  快乐   兴奋  欢天喜地   喜开颜笑     兴高采烈    </a:t>
            </a:r>
            <a:endParaRPr lang="zh-CN" altLang="en-US" sz="2000" b="1" strike="noStrike" noProof="1" smtClean="0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圆角矩形 22" title=""/>
          <p:cNvSpPr/>
          <p:nvPr>
            <p:custDataLst>
              <p:tags r:id="rId9"/>
            </p:custDataLst>
          </p:nvPr>
        </p:nvSpPr>
        <p:spPr>
          <a:xfrm>
            <a:off x="3235325" y="3773805"/>
            <a:ext cx="2409825" cy="1806575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</a:pPr>
            <a:r>
              <a:rPr lang="zh-CN" altLang="en-US" sz="2000" b="1" strike="noStrike" noProof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生气     气愤     怒气冲天    暴跳如雷   火冒三丈    </a:t>
            </a:r>
            <a:endParaRPr lang="zh-CN" altLang="en-US" sz="2000" b="1" strike="noStrike" noProof="1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圆角矩形 23" title=""/>
          <p:cNvSpPr/>
          <p:nvPr>
            <p:custDataLst>
              <p:tags r:id="rId10"/>
            </p:custDataLst>
          </p:nvPr>
        </p:nvSpPr>
        <p:spPr>
          <a:xfrm>
            <a:off x="6257290" y="3778885"/>
            <a:ext cx="2393950" cy="1806575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</a:pPr>
            <a:r>
              <a:rPr lang="zh-CN" altLang="en-US" sz="2000" b="1" strike="noStrike" noProof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悲伤  难过   心灰意冷    垂头丧气   肝肠寸断         </a:t>
            </a:r>
            <a:endParaRPr lang="zh-CN" altLang="en-US" sz="2000" b="1" strike="noStrike" noProof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圆角矩形 24" title=""/>
          <p:cNvSpPr/>
          <p:nvPr>
            <p:custDataLst>
              <p:tags r:id="rId11"/>
            </p:custDataLst>
          </p:nvPr>
        </p:nvSpPr>
        <p:spPr>
          <a:xfrm>
            <a:off x="9507220" y="3731260"/>
            <a:ext cx="2216785" cy="1849120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</a:pPr>
            <a:r>
              <a:rPr lang="zh-CN" altLang="en-US" sz="2000" b="1" strike="noStrike" noProof="1" smtClea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害怕   惊吓   </a:t>
            </a:r>
            <a:endParaRPr lang="zh-CN" altLang="en-US" sz="2000" b="1" strike="noStrike" noProof="1" smtClean="0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fontAlgn="base">
              <a:lnSpc>
                <a:spcPct val="150000"/>
              </a:lnSpc>
            </a:pPr>
            <a:r>
              <a:rPr lang="zh-CN" altLang="en-US" sz="2000" b="1" strike="noStrike" noProof="1" smtClea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惊慌  胆战心惊  </a:t>
            </a:r>
            <a:endParaRPr lang="zh-CN" altLang="en-US" sz="2000" b="1" strike="noStrike" noProof="1" smtClean="0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fontAlgn="base">
              <a:lnSpc>
                <a:spcPct val="150000"/>
              </a:lnSpc>
            </a:pPr>
            <a:r>
              <a:rPr lang="zh-CN" altLang="en-US" sz="2000" b="1" strike="noStrike" noProof="1" smtClea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惊慌失措         </a:t>
            </a:r>
            <a:endParaRPr lang="zh-CN" altLang="en-US" sz="2000" b="1" strike="noStrike" noProof="1" smtClean="0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54289" name="内容占位符 1" title=""/>
          <p:cNvPicPr>
            <a:picLocks noGrp="1" noChangeAspect="1"/>
          </p:cNvPicPr>
          <p:nvPr>
            <p:ph idx="1"/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25830" y="1423670"/>
            <a:ext cx="1627188" cy="1401763"/>
          </a:xfrm>
        </p:spPr>
      </p:pic>
      <p:pic>
        <p:nvPicPr>
          <p:cNvPr id="54291" name="New picture" title="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1607800" y="11531600"/>
            <a:ext cx="304800" cy="215900"/>
          </a:xfrm>
          <a:prstGeom prst="cube">
            <a:avLst/>
          </a:prstGeom>
        </p:spPr>
      </p:pic>
      <p:pic>
        <p:nvPicPr>
          <p:cNvPr id="12293" name="图片 12292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27470" y="1407795"/>
            <a:ext cx="1564640" cy="14344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4" name="图片 12293" title="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700895" y="1442720"/>
            <a:ext cx="1729740" cy="13417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6" name="图片 12295" title="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>
            <a:clrChange>
              <a:clrFrom>
                <a:srgbClr val="FFFEFE"/>
              </a:clrFrom>
              <a:clrTo>
                <a:srgbClr val="FF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520440" y="1408430"/>
            <a:ext cx="1617345" cy="13760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6" name="Text Box 3" title=""/>
          <p:cNvSpPr txBox="1"/>
          <p:nvPr>
            <p:custDataLst>
              <p:tags r:id="rId22"/>
            </p:custDataLst>
          </p:nvPr>
        </p:nvSpPr>
        <p:spPr>
          <a:xfrm>
            <a:off x="1863725" y="5954395"/>
            <a:ext cx="8280400" cy="768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0000CC"/>
                </a:solidFill>
                <a:latin typeface="Arial" pitchFamily="34" charset="0"/>
                <a:ea typeface="黑体" panose="02010609060101010101" charset="-122"/>
              </a:rPr>
              <a:t>     人是不是只有这四种情绪呢？</a:t>
            </a:r>
            <a:endParaRPr lang="zh-CN" altLang="en-US" sz="4400" b="1">
              <a:solidFill>
                <a:srgbClr val="0000CC"/>
              </a:solidFill>
              <a:latin typeface="Arial" pitchFamily="34" charset="0"/>
              <a:ea typeface="黑体" panose="02010609060101010101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2110" y="-5080"/>
            <a:ext cx="4199890" cy="14478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7650" name="文本框 15373" title=""/>
          <p:cNvSpPr/>
          <p:nvPr>
            <p:custDataLst>
              <p:tags r:id="rId3"/>
            </p:custDataLst>
          </p:nvPr>
        </p:nvSpPr>
        <p:spPr>
          <a:xfrm>
            <a:off x="126365" y="293370"/>
            <a:ext cx="3011170" cy="768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4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复杂情绪：</a:t>
            </a:r>
            <a:endParaRPr lang="zh-CN" altLang="en-US" sz="44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651" name="文本框 15362" title=""/>
          <p:cNvSpPr/>
          <p:nvPr>
            <p:custDataLst>
              <p:tags r:id="rId4"/>
            </p:custDataLst>
          </p:nvPr>
        </p:nvSpPr>
        <p:spPr>
          <a:xfrm>
            <a:off x="6863080" y="4629785"/>
            <a:ext cx="2374900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7030A0"/>
                </a:solidFill>
                <a:latin typeface="微软雅黑" panose="020b0503020204020204" charset="-122"/>
                <a:ea typeface="微软雅黑" panose="020b0503020204020204" charset="-122"/>
              </a:rPr>
              <a:t>又惊又喜</a:t>
            </a:r>
            <a:endParaRPr lang="zh-CN" altLang="en-US" sz="3200" b="1">
              <a:solidFill>
                <a:srgbClr val="7030A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27652" name="直接连接符 15363" title=""/>
          <p:cNvCxnSpPr/>
          <p:nvPr>
            <p:custDataLst>
              <p:tags r:id="rId5"/>
            </p:custDataLst>
          </p:nvPr>
        </p:nvCxnSpPr>
        <p:spPr>
          <a:xfrm flipH="1">
            <a:off x="8027670" y="4060190"/>
            <a:ext cx="793750" cy="57785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27653" name="直接连接符 15364" title=""/>
          <p:cNvCxnSpPr/>
          <p:nvPr>
            <p:custDataLst>
              <p:tags r:id="rId6"/>
            </p:custDataLst>
          </p:nvPr>
        </p:nvCxnSpPr>
        <p:spPr>
          <a:xfrm>
            <a:off x="7059295" y="4086225"/>
            <a:ext cx="790575" cy="57785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27654" name="直接连接符 15365" title=""/>
          <p:cNvCxnSpPr/>
          <p:nvPr>
            <p:custDataLst>
              <p:tags r:id="rId7"/>
            </p:custDataLst>
          </p:nvPr>
        </p:nvCxnSpPr>
        <p:spPr>
          <a:xfrm>
            <a:off x="4835525" y="4001770"/>
            <a:ext cx="790575" cy="57785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27655" name="文本框 15366" title=""/>
          <p:cNvSpPr/>
          <p:nvPr>
            <p:custDataLst>
              <p:tags r:id="rId8"/>
            </p:custDataLst>
          </p:nvPr>
        </p:nvSpPr>
        <p:spPr>
          <a:xfrm>
            <a:off x="5737225" y="5213350"/>
            <a:ext cx="323850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endParaRPr lang="zh-CN" altLang="en-US">
              <a:latin typeface="Verdana" panose="020b0604030504040204" pitchFamily="34" charset="0"/>
            </a:endParaRPr>
          </a:p>
        </p:txBody>
      </p:sp>
      <p:sp>
        <p:nvSpPr>
          <p:cNvPr id="27656" name="文本框 15367" title=""/>
          <p:cNvSpPr/>
          <p:nvPr>
            <p:custDataLst>
              <p:tags r:id="rId9"/>
            </p:custDataLst>
          </p:nvPr>
        </p:nvSpPr>
        <p:spPr>
          <a:xfrm>
            <a:off x="4835525" y="4629785"/>
            <a:ext cx="1873250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</a:rPr>
              <a:t>哭笑不得</a:t>
            </a:r>
            <a:endParaRPr lang="zh-CN" altLang="en-US" sz="3200" b="1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657" name="文本框 15368" title=""/>
          <p:cNvSpPr/>
          <p:nvPr>
            <p:custDataLst>
              <p:tags r:id="rId10"/>
            </p:custDataLst>
          </p:nvPr>
        </p:nvSpPr>
        <p:spPr>
          <a:xfrm>
            <a:off x="639445" y="5535930"/>
            <a:ext cx="11129010" cy="13220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en-US" altLang="zh-CN" sz="4000" b="1">
                <a:solidFill>
                  <a:srgbClr val="0000CC"/>
                </a:solidFill>
                <a:latin typeface="黑体" panose="02010609060101010101" charset="-122"/>
                <a:ea typeface="黑体" panose="02010609060101010101" charset="-122"/>
              </a:rPr>
              <a:t>    </a:t>
            </a:r>
            <a:r>
              <a:rPr lang="zh-CN" altLang="en-US" sz="4000" b="1">
                <a:solidFill>
                  <a:srgbClr val="0000CC"/>
                </a:solidFill>
                <a:latin typeface="黑体" panose="02010609060101010101" charset="-122"/>
                <a:ea typeface="黑体" panose="02010609060101010101" charset="-122"/>
              </a:rPr>
              <a:t>悲喜交加、喜忧参半、爱恨交织、喜极而泣、乐极生悲、悲欢离合、百感交集......</a:t>
            </a:r>
            <a:endParaRPr lang="zh-CN" altLang="en-US" sz="4000" b="1">
              <a:solidFill>
                <a:srgbClr val="0000CC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7658" name="文本框 15374" title=""/>
          <p:cNvSpPr/>
          <p:nvPr>
            <p:custDataLst>
              <p:tags r:id="rId11"/>
            </p:custDataLst>
          </p:nvPr>
        </p:nvSpPr>
        <p:spPr>
          <a:xfrm>
            <a:off x="2665095" y="4629785"/>
            <a:ext cx="2016125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悲愤不已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27659" name="直接连接符 15375" title=""/>
          <p:cNvCxnSpPr/>
          <p:nvPr>
            <p:custDataLst>
              <p:tags r:id="rId12"/>
            </p:custDataLst>
          </p:nvPr>
        </p:nvCxnSpPr>
        <p:spPr>
          <a:xfrm>
            <a:off x="2761615" y="3990975"/>
            <a:ext cx="793750" cy="57467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27660" name="直接连接符 15376" title=""/>
          <p:cNvCxnSpPr/>
          <p:nvPr>
            <p:custDataLst>
              <p:tags r:id="rId13"/>
            </p:custDataLst>
          </p:nvPr>
        </p:nvCxnSpPr>
        <p:spPr>
          <a:xfrm flipH="1">
            <a:off x="5734050" y="4013835"/>
            <a:ext cx="793750" cy="57785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27661" name="直接连接符 15377" title=""/>
          <p:cNvCxnSpPr/>
          <p:nvPr>
            <p:custDataLst>
              <p:tags r:id="rId14"/>
            </p:custDataLst>
          </p:nvPr>
        </p:nvCxnSpPr>
        <p:spPr>
          <a:xfrm flipH="1">
            <a:off x="3714750" y="3987800"/>
            <a:ext cx="793750" cy="57785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pic>
        <p:nvPicPr>
          <p:cNvPr id="27662" name="Picture 4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6271578" y="2792095"/>
            <a:ext cx="1255712" cy="12557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7663" name="Picture 5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4117658" y="2667953"/>
            <a:ext cx="1255712" cy="12557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7664" name="Picture 6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1963738" y="2670810"/>
            <a:ext cx="1255712" cy="12557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7665" name="Picture 7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8361363" y="2758123"/>
            <a:ext cx="1255712" cy="1255712"/>
          </a:xfrm>
          <a:prstGeom prst="rect">
            <a:avLst/>
          </a:prstGeom>
          <a:noFill/>
          <a:ln>
            <a:noFill/>
            <a:miter lim="800000"/>
          </a:ln>
        </p:spPr>
      </p:pic>
      <p:graphicFrame>
        <p:nvGraphicFramePr>
          <p:cNvPr id="68" name="对象 67" title=""/>
          <p:cNvGraphicFramePr>
            <a:graphicFrameLocks noChangeAspect="1"/>
          </p:cNvGraphicFramePr>
          <p:nvPr>
            <p:custDataLst>
              <p:tags r:id="rId23"/>
            </p:custDataLst>
          </p:nvPr>
        </p:nvGraphicFramePr>
        <p:xfrm>
          <a:off x="3218815" y="298450"/>
          <a:ext cx="1788160" cy="137350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4" imgW="838200" imgH="1009650" progId="Paint.Picture">
                  <p:embed/>
                </p:oleObj>
              </mc:Choice>
              <mc:Fallback>
                <p:oleObj r:id="rId24" imgW="838200" imgH="10096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3218815" y="298450"/>
                        <a:ext cx="1788160" cy="137350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0" name="对象 69" title=""/>
          <p:cNvGraphicFramePr>
            <a:graphicFrameLocks noChangeAspect="1"/>
          </p:cNvGraphicFramePr>
          <p:nvPr>
            <p:custDataLst>
              <p:tags r:id="rId26"/>
            </p:custDataLst>
          </p:nvPr>
        </p:nvGraphicFramePr>
        <p:xfrm>
          <a:off x="5606415" y="307975"/>
          <a:ext cx="1580515" cy="13690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7" imgW="790575" imgH="1000125" progId="Paint.Picture">
                  <p:embed/>
                </p:oleObj>
              </mc:Choice>
              <mc:Fallback>
                <p:oleObj r:id="rId27" imgW="790575" imgH="10001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8"/>
                      <a:stretch>
                        <a:fillRect/>
                      </a:stretch>
                    </p:blipFill>
                    <p:spPr>
                      <a:xfrm>
                        <a:off x="5606415" y="307975"/>
                        <a:ext cx="1580515" cy="13690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2" name="图片 71" title="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9803130" y="307975"/>
            <a:ext cx="1684655" cy="1363980"/>
          </a:xfrm>
          <a:prstGeom prst="rect">
            <a:avLst/>
          </a:prstGeom>
        </p:spPr>
      </p:pic>
      <p:graphicFrame>
        <p:nvGraphicFramePr>
          <p:cNvPr id="73" name="对象 72" title=""/>
          <p:cNvGraphicFramePr>
            <a:graphicFrameLocks noChangeAspect="1"/>
          </p:cNvGraphicFramePr>
          <p:nvPr>
            <p:custDataLst>
              <p:tags r:id="rId31"/>
            </p:custDataLst>
          </p:nvPr>
        </p:nvGraphicFramePr>
        <p:xfrm>
          <a:off x="7527290" y="325755"/>
          <a:ext cx="1710055" cy="135699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32" imgW="1847850" imgH="2000250" progId="Paint.Picture">
                  <p:embed/>
                </p:oleObj>
              </mc:Choice>
              <mc:Fallback>
                <p:oleObj r:id="rId32" imgW="1847850" imgH="20002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3"/>
                      <a:stretch>
                        <a:fillRect/>
                      </a:stretch>
                    </p:blipFill>
                    <p:spPr>
                      <a:xfrm>
                        <a:off x="7527290" y="325755"/>
                        <a:ext cx="1710055" cy="13569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文本框 1" title=""/>
          <p:cNvSpPr txBox="1"/>
          <p:nvPr>
            <p:custDataLst>
              <p:tags r:id="rId34"/>
            </p:custDataLst>
          </p:nvPr>
        </p:nvSpPr>
        <p:spPr>
          <a:xfrm>
            <a:off x="3330575" y="1800860"/>
            <a:ext cx="150495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害</a:t>
            </a:r>
            <a:r>
              <a:rPr lang="en-US" altLang="zh-CN" sz="3600" b="1">
                <a:solidFill>
                  <a:schemeClr val="accent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  </a:t>
            </a:r>
            <a:r>
              <a:rPr lang="zh-CN" altLang="en-US" sz="3600" b="1">
                <a:solidFill>
                  <a:schemeClr val="accent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羞</a:t>
            </a:r>
            <a:endParaRPr lang="zh-CN" altLang="en-US" sz="3600" b="1">
              <a:solidFill>
                <a:schemeClr val="accent6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35"/>
            </p:custDataLst>
          </p:nvPr>
        </p:nvSpPr>
        <p:spPr>
          <a:xfrm>
            <a:off x="5681980" y="1800860"/>
            <a:ext cx="150495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焦</a:t>
            </a:r>
            <a:r>
              <a:rPr lang="en-US" altLang="zh-CN" sz="36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  </a:t>
            </a:r>
            <a:r>
              <a:rPr lang="zh-CN" altLang="en-US" sz="36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虑</a:t>
            </a:r>
            <a:endParaRPr lang="zh-CN" altLang="en-US" sz="3600" b="1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36"/>
            </p:custDataLst>
          </p:nvPr>
        </p:nvSpPr>
        <p:spPr>
          <a:xfrm>
            <a:off x="9803130" y="1800860"/>
            <a:ext cx="164084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内</a:t>
            </a:r>
            <a:r>
              <a:rPr lang="en-US" altLang="zh-CN" sz="36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</a:t>
            </a:r>
            <a:r>
              <a:rPr lang="zh-CN" altLang="en-US" sz="36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疚</a:t>
            </a:r>
            <a:endParaRPr lang="zh-CN" altLang="en-US" sz="3600" b="1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37"/>
            </p:custDataLst>
          </p:nvPr>
        </p:nvSpPr>
        <p:spPr>
          <a:xfrm>
            <a:off x="7672070" y="1800860"/>
            <a:ext cx="150495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7030A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厌</a:t>
            </a:r>
            <a:r>
              <a:rPr lang="en-US" altLang="zh-CN" sz="3600" b="1">
                <a:solidFill>
                  <a:srgbClr val="7030A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  </a:t>
            </a:r>
            <a:r>
              <a:rPr lang="zh-CN" altLang="en-US" sz="3600" b="1">
                <a:solidFill>
                  <a:srgbClr val="7030A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恶</a:t>
            </a:r>
            <a:endParaRPr lang="zh-CN" altLang="en-US" sz="3600" b="1">
              <a:solidFill>
                <a:srgbClr val="7030A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5" grpId="0"/>
      <p:bldP spid="27658" grpId="0"/>
      <p:bldP spid="27656" grpId="0"/>
      <p:bldP spid="27651" grpId="0"/>
      <p:bldP spid="2765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2512185" y="1426572"/>
            <a:ext cx="5438777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情绪的种类：</a:t>
            </a:r>
            <a:r>
              <a:rPr lang="en-US" altLang="zh-CN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P35</a:t>
            </a:r>
            <a:endParaRPr lang="en-US" altLang="zh-CN" sz="4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矩形 4" title=""/>
          <p:cNvSpPr/>
          <p:nvPr>
            <p:custDataLst>
              <p:tags r:id="rId4"/>
            </p:custDataLst>
          </p:nvPr>
        </p:nvSpPr>
        <p:spPr>
          <a:xfrm>
            <a:off x="0" y="363220"/>
            <a:ext cx="2316480" cy="596900"/>
          </a:xfrm>
          <a:prstGeom prst="rect">
            <a:avLst/>
          </a:prstGeom>
          <a:solidFill>
            <a:srgbClr val="FFD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zh-CN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课堂笔记</a:t>
            </a:r>
            <a:endParaRPr kumimoji="1" lang="zh-CN" altLang="zh-CN" sz="36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5"/>
            </p:custDataLst>
          </p:nvPr>
        </p:nvSpPr>
        <p:spPr>
          <a:xfrm>
            <a:off x="1874645" y="2325290"/>
            <a:ext cx="8557404" cy="14763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  <a:spcBef>
                <a:spcPts val="1200"/>
              </a:spcBef>
            </a:pPr>
            <a:r>
              <a:rPr lang="zh-CN" altLang="en-US" sz="4000">
                <a:latin typeface="微软雅黑" panose="020b0503020204020204" charset="-122"/>
                <a:ea typeface="微软雅黑" panose="020b0503020204020204" charset="-122"/>
              </a:rPr>
              <a:t>①基本情绪：</a:t>
            </a:r>
            <a:r>
              <a:rPr lang="zh-CN" altLang="en-US" sz="40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喜、怒、哀、惧</a:t>
            </a:r>
            <a:endParaRPr lang="en-US" altLang="zh-CN" sz="40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fontAlgn="auto">
              <a:lnSpc>
                <a:spcPct val="100000"/>
              </a:lnSpc>
              <a:spcBef>
                <a:spcPts val="1200"/>
              </a:spcBef>
            </a:pPr>
            <a:r>
              <a:rPr lang="zh-CN" altLang="en-US" sz="4000">
                <a:latin typeface="微软雅黑" panose="020b0503020204020204" charset="-122"/>
                <a:ea typeface="微软雅黑" panose="020b0503020204020204" charset="-122"/>
              </a:rPr>
              <a:t>②复杂情绪：</a:t>
            </a:r>
            <a:r>
              <a:rPr lang="zh-CN" altLang="en-US" sz="40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害羞、焦虑、厌恶</a:t>
            </a:r>
            <a:r>
              <a:rPr lang="zh-CN" altLang="en-US" sz="4000">
                <a:latin typeface="微软雅黑" panose="020b0503020204020204" charset="-122"/>
                <a:ea typeface="微软雅黑" panose="020b0503020204020204" charset="-122"/>
              </a:rPr>
              <a:t>和等</a:t>
            </a:r>
            <a:endParaRPr lang="zh-CN" altLang="en-US" sz="4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2316480" y="5003800"/>
            <a:ext cx="81153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latin typeface="汉仪新蒂唐朝体" panose="02000500000000000000" pitchFamily="2" charset="-122"/>
                <a:ea typeface="汉仪新蒂唐朝体" panose="02000500000000000000" pitchFamily="2" charset="-122"/>
              </a:rPr>
              <a:t>人的情绪是</a:t>
            </a:r>
            <a:r>
              <a:rPr lang="zh-CN" altLang="en-US" sz="5400">
                <a:solidFill>
                  <a:srgbClr val="FF0000"/>
                </a:solidFill>
                <a:latin typeface="汉仪新蒂唐朝体" panose="02000500000000000000" pitchFamily="2" charset="-122"/>
                <a:ea typeface="汉仪新蒂唐朝体" panose="02000500000000000000" pitchFamily="2" charset="-122"/>
              </a:rPr>
              <a:t>复杂多样</a:t>
            </a:r>
            <a:r>
              <a:rPr lang="zh-CN" altLang="en-US" sz="5400">
                <a:latin typeface="汉仪新蒂唐朝体" panose="02000500000000000000" pitchFamily="2" charset="-122"/>
                <a:ea typeface="汉仪新蒂唐朝体" panose="02000500000000000000" pitchFamily="2" charset="-122"/>
              </a:rPr>
              <a:t>的！</a:t>
            </a:r>
            <a:endParaRPr lang="zh-CN" altLang="en-US" sz="5400">
              <a:latin typeface="汉仪新蒂唐朝体" panose="02000500000000000000" pitchFamily="2" charset="-122"/>
              <a:ea typeface="汉仪新蒂唐朝体" panose="02000500000000000000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6" name="Freeform 145" title=""/>
          <p:cNvSpPr/>
          <p:nvPr>
            <p:custDataLst>
              <p:tags r:id="rId4"/>
            </p:custDataLst>
          </p:nvPr>
        </p:nvSpPr>
        <p:spPr bwMode="auto">
          <a:xfrm rot="935833">
            <a:off x="4987966" y="281415"/>
            <a:ext cx="2216068" cy="896477"/>
          </a:xfrm>
          <a:custGeom>
            <a:gdLst>
              <a:gd name="T0" fmla="*/ 466 w 483"/>
              <a:gd name="T1" fmla="*/ 104 h 300"/>
              <a:gd name="T2" fmla="*/ 417 w 483"/>
              <a:gd name="T3" fmla="*/ 121 h 300"/>
              <a:gd name="T4" fmla="*/ 407 w 483"/>
              <a:gd name="T5" fmla="*/ 119 h 300"/>
              <a:gd name="T6" fmla="*/ 303 w 483"/>
              <a:gd name="T7" fmla="*/ 150 h 300"/>
              <a:gd name="T8" fmla="*/ 214 w 483"/>
              <a:gd name="T9" fmla="*/ 187 h 300"/>
              <a:gd name="T10" fmla="*/ 120 w 483"/>
              <a:gd name="T11" fmla="*/ 240 h 300"/>
              <a:gd name="T12" fmla="*/ 290 w 483"/>
              <a:gd name="T13" fmla="*/ 152 h 300"/>
              <a:gd name="T14" fmla="*/ 394 w 483"/>
              <a:gd name="T15" fmla="*/ 118 h 300"/>
              <a:gd name="T16" fmla="*/ 394 w 483"/>
              <a:gd name="T17" fmla="*/ 97 h 300"/>
              <a:gd name="T18" fmla="*/ 424 w 483"/>
              <a:gd name="T19" fmla="*/ 86 h 300"/>
              <a:gd name="T20" fmla="*/ 418 w 483"/>
              <a:gd name="T21" fmla="*/ 66 h 300"/>
              <a:gd name="T22" fmla="*/ 380 w 483"/>
              <a:gd name="T23" fmla="*/ 74 h 300"/>
              <a:gd name="T24" fmla="*/ 386 w 483"/>
              <a:gd name="T25" fmla="*/ 71 h 300"/>
              <a:gd name="T26" fmla="*/ 378 w 483"/>
              <a:gd name="T27" fmla="*/ 53 h 300"/>
              <a:gd name="T28" fmla="*/ 218 w 483"/>
              <a:gd name="T29" fmla="*/ 119 h 300"/>
              <a:gd name="T30" fmla="*/ 183 w 483"/>
              <a:gd name="T31" fmla="*/ 133 h 300"/>
              <a:gd name="T32" fmla="*/ 84 w 483"/>
              <a:gd name="T33" fmla="*/ 185 h 300"/>
              <a:gd name="T34" fmla="*/ 193 w 483"/>
              <a:gd name="T35" fmla="*/ 117 h 300"/>
              <a:gd name="T36" fmla="*/ 434 w 483"/>
              <a:gd name="T37" fmla="*/ 20 h 300"/>
              <a:gd name="T38" fmla="*/ 427 w 483"/>
              <a:gd name="T39" fmla="*/ 3 h 300"/>
              <a:gd name="T40" fmla="*/ 142 w 483"/>
              <a:gd name="T41" fmla="*/ 124 h 300"/>
              <a:gd name="T42" fmla="*/ 23 w 483"/>
              <a:gd name="T43" fmla="*/ 195 h 300"/>
              <a:gd name="T44" fmla="*/ 29 w 483"/>
              <a:gd name="T45" fmla="*/ 202 h 300"/>
              <a:gd name="T46" fmla="*/ 43 w 483"/>
              <a:gd name="T47" fmla="*/ 193 h 300"/>
              <a:gd name="T48" fmla="*/ 9 w 483"/>
              <a:gd name="T49" fmla="*/ 223 h 300"/>
              <a:gd name="T50" fmla="*/ 21 w 483"/>
              <a:gd name="T51" fmla="*/ 239 h 300"/>
              <a:gd name="T52" fmla="*/ 22 w 483"/>
              <a:gd name="T53" fmla="*/ 238 h 300"/>
              <a:gd name="T54" fmla="*/ 16 w 483"/>
              <a:gd name="T55" fmla="*/ 244 h 300"/>
              <a:gd name="T56" fmla="*/ 29 w 483"/>
              <a:gd name="T57" fmla="*/ 260 h 300"/>
              <a:gd name="T58" fmla="*/ 32 w 483"/>
              <a:gd name="T59" fmla="*/ 259 h 300"/>
              <a:gd name="T60" fmla="*/ 45 w 483"/>
              <a:gd name="T61" fmla="*/ 267 h 300"/>
              <a:gd name="T62" fmla="*/ 51 w 483"/>
              <a:gd name="T63" fmla="*/ 265 h 300"/>
              <a:gd name="T64" fmla="*/ 35 w 483"/>
              <a:gd name="T65" fmla="*/ 279 h 300"/>
              <a:gd name="T66" fmla="*/ 45 w 483"/>
              <a:gd name="T67" fmla="*/ 297 h 300"/>
              <a:gd name="T68" fmla="*/ 124 w 483"/>
              <a:gd name="T69" fmla="*/ 262 h 300"/>
              <a:gd name="T70" fmla="*/ 128 w 483"/>
              <a:gd name="T71" fmla="*/ 262 h 300"/>
              <a:gd name="T72" fmla="*/ 472 w 483"/>
              <a:gd name="T73" fmla="*/ 122 h 300"/>
              <a:gd name="T74" fmla="*/ 466 w 483"/>
              <a:gd name="T75" fmla="*/ 104 h 3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482" h="300">
                <a:moveTo>
                  <a:pt x="466" y="104"/>
                </a:moveTo>
                <a:cubicBezTo>
                  <a:pt x="450" y="109"/>
                  <a:pt x="433" y="115"/>
                  <a:pt x="417" y="121"/>
                </a:cubicBezTo>
                <a:cubicBezTo>
                  <a:pt x="414" y="119"/>
                  <a:pt x="411" y="118"/>
                  <a:pt x="407" y="119"/>
                </a:cubicBezTo>
                <a:cubicBezTo>
                  <a:pt x="371" y="125"/>
                  <a:pt x="337" y="137"/>
                  <a:pt x="303" y="150"/>
                </a:cubicBezTo>
                <a:cubicBezTo>
                  <a:pt x="272" y="161"/>
                  <a:pt x="242" y="173"/>
                  <a:pt x="214" y="187"/>
                </a:cubicBezTo>
                <a:cubicBezTo>
                  <a:pt x="182" y="203"/>
                  <a:pt x="151" y="223"/>
                  <a:pt x="120" y="240"/>
                </a:cubicBezTo>
                <a:cubicBezTo>
                  <a:pt x="173" y="205"/>
                  <a:pt x="231" y="175"/>
                  <a:pt x="290" y="152"/>
                </a:cubicBezTo>
                <a:cubicBezTo>
                  <a:pt x="325" y="140"/>
                  <a:pt x="360" y="129"/>
                  <a:pt x="394" y="118"/>
                </a:cubicBezTo>
                <a:cubicBezTo>
                  <a:pt x="406" y="115"/>
                  <a:pt x="403" y="100"/>
                  <a:pt x="394" y="97"/>
                </a:cubicBezTo>
                <a:cubicBezTo>
                  <a:pt x="404" y="94"/>
                  <a:pt x="414" y="90"/>
                  <a:pt x="424" y="86"/>
                </a:cubicBezTo>
                <a:cubicBezTo>
                  <a:pt x="436" y="81"/>
                  <a:pt x="432" y="64"/>
                  <a:pt x="418" y="66"/>
                </a:cubicBezTo>
                <a:cubicBezTo>
                  <a:pt x="405" y="68"/>
                  <a:pt x="392" y="70"/>
                  <a:pt x="380" y="74"/>
                </a:cubicBezTo>
                <a:cubicBezTo>
                  <a:pt x="382" y="73"/>
                  <a:pt x="384" y="72"/>
                  <a:pt x="386" y="71"/>
                </a:cubicBezTo>
                <a:cubicBezTo>
                  <a:pt x="397" y="66"/>
                  <a:pt x="389" y="51"/>
                  <a:pt x="378" y="53"/>
                </a:cubicBezTo>
                <a:cubicBezTo>
                  <a:pt x="322" y="64"/>
                  <a:pt x="270" y="92"/>
                  <a:pt x="218" y="119"/>
                </a:cubicBezTo>
                <a:cubicBezTo>
                  <a:pt x="206" y="123"/>
                  <a:pt x="195" y="128"/>
                  <a:pt x="183" y="133"/>
                </a:cubicBezTo>
                <a:cubicBezTo>
                  <a:pt x="149" y="148"/>
                  <a:pt x="116" y="167"/>
                  <a:pt x="84" y="185"/>
                </a:cubicBezTo>
                <a:cubicBezTo>
                  <a:pt x="118" y="159"/>
                  <a:pt x="155" y="137"/>
                  <a:pt x="193" y="117"/>
                </a:cubicBezTo>
                <a:cubicBezTo>
                  <a:pt x="274" y="85"/>
                  <a:pt x="357" y="60"/>
                  <a:pt x="434" y="20"/>
                </a:cubicBezTo>
                <a:cubicBezTo>
                  <a:pt x="443" y="15"/>
                  <a:pt x="436" y="0"/>
                  <a:pt x="427" y="3"/>
                </a:cubicBezTo>
                <a:cubicBezTo>
                  <a:pt x="330" y="35"/>
                  <a:pt x="231" y="71"/>
                  <a:pt x="142" y="124"/>
                </a:cubicBezTo>
                <a:cubicBezTo>
                  <a:pt x="100" y="143"/>
                  <a:pt x="60" y="166"/>
                  <a:pt x="23" y="195"/>
                </a:cubicBezTo>
                <a:cubicBezTo>
                  <a:pt x="19" y="198"/>
                  <a:pt x="24" y="205"/>
                  <a:pt x="29" y="202"/>
                </a:cubicBezTo>
                <a:cubicBezTo>
                  <a:pt x="33" y="199"/>
                  <a:pt x="38" y="196"/>
                  <a:pt x="43" y="193"/>
                </a:cubicBezTo>
                <a:cubicBezTo>
                  <a:pt x="31" y="202"/>
                  <a:pt x="20" y="213"/>
                  <a:pt x="9" y="223"/>
                </a:cubicBezTo>
                <a:cubicBezTo>
                  <a:pt x="0" y="232"/>
                  <a:pt x="11" y="243"/>
                  <a:pt x="21" y="239"/>
                </a:cubicBezTo>
                <a:cubicBezTo>
                  <a:pt x="21" y="239"/>
                  <a:pt x="21" y="238"/>
                  <a:pt x="22" y="238"/>
                </a:cubicBezTo>
                <a:cubicBezTo>
                  <a:pt x="20" y="240"/>
                  <a:pt x="18" y="242"/>
                  <a:pt x="16" y="244"/>
                </a:cubicBezTo>
                <a:cubicBezTo>
                  <a:pt x="9" y="254"/>
                  <a:pt x="18" y="265"/>
                  <a:pt x="29" y="260"/>
                </a:cubicBezTo>
                <a:cubicBezTo>
                  <a:pt x="30" y="260"/>
                  <a:pt x="31" y="259"/>
                  <a:pt x="32" y="259"/>
                </a:cubicBezTo>
                <a:cubicBezTo>
                  <a:pt x="33" y="264"/>
                  <a:pt x="38" y="269"/>
                  <a:pt x="45" y="267"/>
                </a:cubicBezTo>
                <a:cubicBezTo>
                  <a:pt x="47" y="267"/>
                  <a:pt x="49" y="266"/>
                  <a:pt x="51" y="265"/>
                </a:cubicBezTo>
                <a:cubicBezTo>
                  <a:pt x="45" y="270"/>
                  <a:pt x="40" y="274"/>
                  <a:pt x="35" y="279"/>
                </a:cubicBezTo>
                <a:cubicBezTo>
                  <a:pt x="27" y="286"/>
                  <a:pt x="35" y="300"/>
                  <a:pt x="45" y="297"/>
                </a:cubicBezTo>
                <a:cubicBezTo>
                  <a:pt x="73" y="288"/>
                  <a:pt x="99" y="276"/>
                  <a:pt x="124" y="262"/>
                </a:cubicBezTo>
                <a:cubicBezTo>
                  <a:pt x="126" y="263"/>
                  <a:pt x="127" y="263"/>
                  <a:pt x="128" y="262"/>
                </a:cubicBezTo>
                <a:cubicBezTo>
                  <a:pt x="248" y="231"/>
                  <a:pt x="355" y="163"/>
                  <a:pt x="472" y="122"/>
                </a:cubicBezTo>
                <a:cubicBezTo>
                  <a:pt x="483" y="118"/>
                  <a:pt x="478" y="100"/>
                  <a:pt x="466" y="10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" name="组合 1" title=""/>
          <p:cNvGrpSpPr/>
          <p:nvPr>
            <p:custDataLst>
              <p:tags r:id="rId5"/>
            </p:custDataLst>
          </p:nvPr>
        </p:nvGrpSpPr>
        <p:grpSpPr>
          <a:xfrm>
            <a:off x="2027239" y="1814292"/>
            <a:ext cx="1360487" cy="3678238"/>
            <a:chOff x="2027239" y="2133600"/>
            <a:chExt cx="1360487" cy="3678238"/>
          </a:xfrm>
        </p:grpSpPr>
        <p:sp>
          <p:nvSpPr>
            <p:cNvPr id="71" name="MH_Other_1"/>
            <p:cNvSpPr/>
            <p:nvPr>
              <p:custDataLst>
                <p:tags r:id="rId6"/>
              </p:custDataLst>
            </p:nvPr>
          </p:nvSpPr>
          <p:spPr>
            <a:xfrm>
              <a:off x="2536825" y="2133600"/>
              <a:ext cx="704850" cy="706438"/>
            </a:xfrm>
            <a:prstGeom prst="ellipse">
              <a:avLst/>
            </a:prstGeom>
            <a:solidFill>
              <a:sysClr val="window" lastClr="FFFFFF">
                <a:lumMod val="85000"/>
              </a:sysClr>
            </a:solidFill>
            <a:ln w="12700" cap="flat" cmpd="sng" algn="ctr">
              <a:noFill/>
              <a:prstDash val="solid"/>
              <a:miter lim="800000"/>
            </a:ln>
            <a:effectLst>
              <a:outerShdw blurRad="50800" dist="25400" dir="5400000" algn="t" rotWithShape="0">
                <a:prstClr val="black">
                  <a:alpha val="40000"/>
                </a:prstClr>
              </a:out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 kern="0">
                <a:solidFill>
                  <a:srgbClr val="FFFFFF"/>
                </a:solidFill>
              </a:endParaRPr>
            </a:p>
          </p:txBody>
        </p:sp>
        <p:sp>
          <p:nvSpPr>
            <p:cNvPr id="54" name="MH_SubTitle_1"/>
            <p:cNvSpPr/>
            <p:nvPr>
              <p:custDataLst>
                <p:tags r:id="rId7"/>
              </p:custDataLst>
            </p:nvPr>
          </p:nvSpPr>
          <p:spPr>
            <a:xfrm>
              <a:off x="2027239" y="3151188"/>
              <a:ext cx="1360487" cy="2660650"/>
            </a:xfrm>
            <a:custGeom>
              <a:gdLst>
                <a:gd name="connsiteX0" fmla="*/ 771513 w 1543025"/>
                <a:gd name="connsiteY0" fmla="*/ 280548 h 3015913"/>
                <a:gd name="connsiteX1" fmla="*/ 640638 w 1543025"/>
                <a:gd name="connsiteY1" fmla="*/ 411423 h 3015913"/>
                <a:gd name="connsiteX2" fmla="*/ 771513 w 1543025"/>
                <a:gd name="connsiteY2" fmla="*/ 542298 h 3015913"/>
                <a:gd name="connsiteX3" fmla="*/ 902388 w 1543025"/>
                <a:gd name="connsiteY3" fmla="*/ 411423 h 3015913"/>
                <a:gd name="connsiteX4" fmla="*/ 771513 w 1543025"/>
                <a:gd name="connsiteY4" fmla="*/ 280548 h 3015913"/>
                <a:gd name="connsiteX5" fmla="*/ 771513 w 1543025"/>
                <a:gd name="connsiteY5" fmla="*/ 0 h 3015913"/>
                <a:gd name="connsiteX6" fmla="*/ 1543025 w 1543025"/>
                <a:gd name="connsiteY6" fmla="*/ 481223 h 3015913"/>
                <a:gd name="connsiteX7" fmla="*/ 1543025 w 1543025"/>
                <a:gd name="connsiteY7" fmla="*/ 3015913 h 3015913"/>
                <a:gd name="connsiteX8" fmla="*/ 0 w 1543025"/>
                <a:gd name="connsiteY8" fmla="*/ 3015913 h 3015913"/>
                <a:gd name="connsiteX9" fmla="*/ 0 w 1543025"/>
                <a:gd name="connsiteY9" fmla="*/ 481223 h 30159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3025" h="3015913">
                  <a:moveTo>
                    <a:pt x="771513" y="280548"/>
                  </a:moveTo>
                  <a:cubicBezTo>
                    <a:pt x="699233" y="280548"/>
                    <a:pt x="640638" y="339143"/>
                    <a:pt x="640638" y="411423"/>
                  </a:cubicBezTo>
                  <a:cubicBezTo>
                    <a:pt x="640638" y="483703"/>
                    <a:pt x="699233" y="542298"/>
                    <a:pt x="771513" y="542298"/>
                  </a:cubicBezTo>
                  <a:cubicBezTo>
                    <a:pt x="843793" y="542298"/>
                    <a:pt x="902388" y="483703"/>
                    <a:pt x="902388" y="411423"/>
                  </a:cubicBezTo>
                  <a:cubicBezTo>
                    <a:pt x="902388" y="339143"/>
                    <a:pt x="843793" y="280548"/>
                    <a:pt x="771513" y="280548"/>
                  </a:cubicBezTo>
                  <a:close/>
                  <a:moveTo>
                    <a:pt x="771513" y="0"/>
                  </a:moveTo>
                  <a:lnTo>
                    <a:pt x="1543025" y="481223"/>
                  </a:lnTo>
                  <a:lnTo>
                    <a:pt x="1543025" y="3015913"/>
                  </a:lnTo>
                  <a:lnTo>
                    <a:pt x="0" y="3015913"/>
                  </a:lnTo>
                  <a:lnTo>
                    <a:pt x="0" y="48122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0" rIns="68580" bIns="97200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400">
                <a:solidFill>
                  <a:srgbClr val="FFFFFF"/>
                </a:solidFill>
              </a:endParaRPr>
            </a:p>
          </p:txBody>
        </p:sp>
        <p:sp>
          <p:nvSpPr>
            <p:cNvPr id="8" name="MH_Other_6"/>
            <p:cNvSpPr/>
            <p:nvPr>
              <p:custDataLst>
                <p:tags r:id="rId8"/>
              </p:custDataLst>
            </p:nvPr>
          </p:nvSpPr>
          <p:spPr>
            <a:xfrm>
              <a:off x="2027239" y="5378450"/>
              <a:ext cx="1360487" cy="433388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cxnSp>
          <p:nvCxnSpPr>
            <p:cNvPr id="10" name="MH_Other_7"/>
            <p:cNvCxnSpPr/>
            <p:nvPr>
              <p:custDataLst>
                <p:tags r:id="rId9"/>
              </p:custDataLst>
            </p:nvPr>
          </p:nvCxnSpPr>
          <p:spPr>
            <a:xfrm>
              <a:off x="2027239" y="5378450"/>
              <a:ext cx="1360487" cy="0"/>
            </a:xfrm>
            <a:prstGeom prst="line">
              <a:avLst/>
            </a:prstGeom>
            <a:ln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MH_Other_9"/>
            <p:cNvSpPr/>
            <p:nvPr>
              <p:custDataLst>
                <p:tags r:id="rId10"/>
              </p:custDataLst>
            </p:nvPr>
          </p:nvSpPr>
          <p:spPr>
            <a:xfrm>
              <a:off x="2619376" y="2451101"/>
              <a:ext cx="365125" cy="1076325"/>
            </a:xfrm>
            <a:custGeom>
              <a:gdLst>
                <a:gd name="connsiteX0" fmla="*/ 99809 w 763548"/>
                <a:gd name="connsiteY0" fmla="*/ 959606 h 959606"/>
                <a:gd name="connsiteX1" fmla="*/ 54089 w 763548"/>
                <a:gd name="connsiteY1" fmla="*/ 60446 h 959606"/>
                <a:gd name="connsiteX2" fmla="*/ 755129 w 763548"/>
                <a:gd name="connsiteY2" fmla="*/ 167126 h 959606"/>
                <a:gd name="connsiteX3" fmla="*/ 465569 w 763548"/>
                <a:gd name="connsiteY3" fmla="*/ 852926 h 959606"/>
                <a:gd name="connsiteX0-1" fmla="*/ 99809 w 763548"/>
                <a:gd name="connsiteY0-2" fmla="*/ 1041447 h 1041447"/>
                <a:gd name="connsiteX1-3" fmla="*/ 54089 w 763548"/>
                <a:gd name="connsiteY1-4" fmla="*/ 66087 h 1041447"/>
                <a:gd name="connsiteX2-5" fmla="*/ 755129 w 763548"/>
                <a:gd name="connsiteY2-6" fmla="*/ 172767 h 1041447"/>
                <a:gd name="connsiteX3-7" fmla="*/ 465569 w 763548"/>
                <a:gd name="connsiteY3-8" fmla="*/ 858567 h 1041447"/>
                <a:gd name="connsiteX0-9" fmla="*/ 87445 w 589165"/>
                <a:gd name="connsiteY0-10" fmla="*/ 1265428 h 1265428"/>
                <a:gd name="connsiteX1-11" fmla="*/ 41725 w 589165"/>
                <a:gd name="connsiteY1-12" fmla="*/ 290068 h 1265428"/>
                <a:gd name="connsiteX2-13" fmla="*/ 575125 w 589165"/>
                <a:gd name="connsiteY2-14" fmla="*/ 46228 h 1265428"/>
                <a:gd name="connsiteX3-15" fmla="*/ 453205 w 589165"/>
                <a:gd name="connsiteY3-16" fmla="*/ 1082548 h 1265428"/>
                <a:gd name="connsiteX0-17" fmla="*/ 23351 w 516465"/>
                <a:gd name="connsiteY0-18" fmla="*/ 1265428 h 1265428"/>
                <a:gd name="connsiteX1-19" fmla="*/ 160511 w 516465"/>
                <a:gd name="connsiteY1-20" fmla="*/ 290068 h 1265428"/>
                <a:gd name="connsiteX2-21" fmla="*/ 511031 w 516465"/>
                <a:gd name="connsiteY2-22" fmla="*/ 46228 h 1265428"/>
                <a:gd name="connsiteX3-23" fmla="*/ 389111 w 516465"/>
                <a:gd name="connsiteY3-24" fmla="*/ 1082548 h 1265428"/>
                <a:gd name="connsiteX0-25" fmla="*/ 46185 w 544047"/>
                <a:gd name="connsiteY0-26" fmla="*/ 1265428 h 1265428"/>
                <a:gd name="connsiteX1-27" fmla="*/ 76665 w 544047"/>
                <a:gd name="connsiteY1-28" fmla="*/ 290068 h 1265428"/>
                <a:gd name="connsiteX2-29" fmla="*/ 533865 w 544047"/>
                <a:gd name="connsiteY2-30" fmla="*/ 46228 h 1265428"/>
                <a:gd name="connsiteX3-31" fmla="*/ 411945 w 544047"/>
                <a:gd name="connsiteY3-32" fmla="*/ 1082548 h 1265428"/>
                <a:gd name="connsiteX0-33" fmla="*/ 110427 w 608289"/>
                <a:gd name="connsiteY0-34" fmla="*/ 1265428 h 1265428"/>
                <a:gd name="connsiteX1-35" fmla="*/ 140907 w 608289"/>
                <a:gd name="connsiteY1-36" fmla="*/ 290068 h 1265428"/>
                <a:gd name="connsiteX2-37" fmla="*/ 598107 w 608289"/>
                <a:gd name="connsiteY2-38" fmla="*/ 46228 h 1265428"/>
                <a:gd name="connsiteX3-39" fmla="*/ 476187 w 608289"/>
                <a:gd name="connsiteY3-40" fmla="*/ 1082548 h 1265428"/>
                <a:gd name="connsiteX0-41" fmla="*/ 48521 w 590413"/>
                <a:gd name="connsiteY0-42" fmla="*/ 1103198 h 1103198"/>
                <a:gd name="connsiteX1-43" fmla="*/ 79001 w 590413"/>
                <a:gd name="connsiteY1-44" fmla="*/ 127838 h 1103198"/>
                <a:gd name="connsiteX2-45" fmla="*/ 581921 w 590413"/>
                <a:gd name="connsiteY2-46" fmla="*/ 97358 h 1103198"/>
                <a:gd name="connsiteX3-47" fmla="*/ 414281 w 590413"/>
                <a:gd name="connsiteY3-48" fmla="*/ 920318 h 1103198"/>
                <a:gd name="connsiteX0-49" fmla="*/ 48521 w 590894"/>
                <a:gd name="connsiteY0-50" fmla="*/ 1225803 h 1225803"/>
                <a:gd name="connsiteX1-51" fmla="*/ 79001 w 590894"/>
                <a:gd name="connsiteY1-52" fmla="*/ 250443 h 1225803"/>
                <a:gd name="connsiteX2-53" fmla="*/ 581921 w 590894"/>
                <a:gd name="connsiteY2-54" fmla="*/ 219963 h 1225803"/>
                <a:gd name="connsiteX3-55" fmla="*/ 414281 w 590894"/>
                <a:gd name="connsiteY3-56" fmla="*/ 1042923 h 1225803"/>
                <a:gd name="connsiteX0-57" fmla="*/ 26321 w 675662"/>
                <a:gd name="connsiteY0-58" fmla="*/ 1257677 h 1257677"/>
                <a:gd name="connsiteX1-59" fmla="*/ 163481 w 675662"/>
                <a:gd name="connsiteY1-60" fmla="*/ 251837 h 1257677"/>
                <a:gd name="connsiteX2-61" fmla="*/ 666401 w 675662"/>
                <a:gd name="connsiteY2-62" fmla="*/ 221357 h 1257677"/>
                <a:gd name="connsiteX3-63" fmla="*/ 498761 w 675662"/>
                <a:gd name="connsiteY3-64" fmla="*/ 1044317 h 1257677"/>
                <a:gd name="connsiteX0-65" fmla="*/ 43742 w 601395"/>
                <a:gd name="connsiteY0-66" fmla="*/ 1241740 h 1241740"/>
                <a:gd name="connsiteX1-67" fmla="*/ 89462 w 601395"/>
                <a:gd name="connsiteY1-68" fmla="*/ 251140 h 1241740"/>
                <a:gd name="connsiteX2-69" fmla="*/ 592382 w 601395"/>
                <a:gd name="connsiteY2-70" fmla="*/ 220660 h 1241740"/>
                <a:gd name="connsiteX3-71" fmla="*/ 424742 w 601395"/>
                <a:gd name="connsiteY3-72" fmla="*/ 1043620 h 1241740"/>
                <a:gd name="connsiteX0-73" fmla="*/ 43742 w 596005"/>
                <a:gd name="connsiteY0-74" fmla="*/ 1119350 h 1119350"/>
                <a:gd name="connsiteX1-75" fmla="*/ 89462 w 596005"/>
                <a:gd name="connsiteY1-76" fmla="*/ 128750 h 1119350"/>
                <a:gd name="connsiteX2-77" fmla="*/ 592382 w 596005"/>
                <a:gd name="connsiteY2-78" fmla="*/ 98270 h 1119350"/>
                <a:gd name="connsiteX3-79" fmla="*/ 333302 w 596005"/>
                <a:gd name="connsiteY3-80" fmla="*/ 921230 h 1119350"/>
                <a:gd name="connsiteX0-81" fmla="*/ 43742 w 597650"/>
                <a:gd name="connsiteY0-82" fmla="*/ 1119350 h 1119350"/>
                <a:gd name="connsiteX1-83" fmla="*/ 89462 w 597650"/>
                <a:gd name="connsiteY1-84" fmla="*/ 128750 h 1119350"/>
                <a:gd name="connsiteX2-85" fmla="*/ 592382 w 597650"/>
                <a:gd name="connsiteY2-86" fmla="*/ 98270 h 1119350"/>
                <a:gd name="connsiteX3-87" fmla="*/ 371402 w 597650"/>
                <a:gd name="connsiteY3-88" fmla="*/ 921230 h 1119350"/>
                <a:gd name="connsiteX0-89" fmla="*/ 43742 w 598661"/>
                <a:gd name="connsiteY0-90" fmla="*/ 1119967 h 1119967"/>
                <a:gd name="connsiteX1-91" fmla="*/ 89462 w 598661"/>
                <a:gd name="connsiteY1-92" fmla="*/ 129367 h 1119967"/>
                <a:gd name="connsiteX2-93" fmla="*/ 592382 w 598661"/>
                <a:gd name="connsiteY2-94" fmla="*/ 98887 h 1119967"/>
                <a:gd name="connsiteX3-95" fmla="*/ 390452 w 598661"/>
                <a:gd name="connsiteY3-96" fmla="*/ 931372 h 1119967"/>
                <a:gd name="connsiteX0-97" fmla="*/ 43742 w 599221"/>
                <a:gd name="connsiteY0-98" fmla="*/ 1116893 h 1116893"/>
                <a:gd name="connsiteX1-99" fmla="*/ 89462 w 599221"/>
                <a:gd name="connsiteY1-100" fmla="*/ 126293 h 1116893"/>
                <a:gd name="connsiteX2-101" fmla="*/ 592382 w 599221"/>
                <a:gd name="connsiteY2-102" fmla="*/ 95813 h 1116893"/>
                <a:gd name="connsiteX3-103" fmla="*/ 399977 w 599221"/>
                <a:gd name="connsiteY3-104" fmla="*/ 880673 h 1116893"/>
                <a:gd name="connsiteX0-105" fmla="*/ 43742 w 598661"/>
                <a:gd name="connsiteY0-106" fmla="*/ 1119349 h 1119349"/>
                <a:gd name="connsiteX1-107" fmla="*/ 89462 w 598661"/>
                <a:gd name="connsiteY1-108" fmla="*/ 128749 h 1119349"/>
                <a:gd name="connsiteX2-109" fmla="*/ 592382 w 598661"/>
                <a:gd name="connsiteY2-110" fmla="*/ 98269 h 1119349"/>
                <a:gd name="connsiteX3-111" fmla="*/ 390452 w 598661"/>
                <a:gd name="connsiteY3-112" fmla="*/ 921229 h 1119349"/>
                <a:gd name="connsiteX0-113" fmla="*/ 35221 w 396661"/>
                <a:gd name="connsiteY0-114" fmla="*/ 1119349 h 1119349"/>
                <a:gd name="connsiteX1-115" fmla="*/ 80941 w 396661"/>
                <a:gd name="connsiteY1-116" fmla="*/ 128749 h 1119349"/>
                <a:gd name="connsiteX2-117" fmla="*/ 376162 w 396661"/>
                <a:gd name="connsiteY2-118" fmla="*/ 98269 h 1119349"/>
                <a:gd name="connsiteX3-119" fmla="*/ 381931 w 396661"/>
                <a:gd name="connsiteY3-120" fmla="*/ 921229 h 1119349"/>
                <a:gd name="connsiteX0-121" fmla="*/ 151837 w 513277"/>
                <a:gd name="connsiteY0-122" fmla="*/ 1184144 h 1184144"/>
                <a:gd name="connsiteX1-123" fmla="*/ 197557 w 513277"/>
                <a:gd name="connsiteY1-124" fmla="*/ 193544 h 1184144"/>
                <a:gd name="connsiteX2-125" fmla="*/ 492778 w 513277"/>
                <a:gd name="connsiteY2-126" fmla="*/ 163064 h 1184144"/>
                <a:gd name="connsiteX3-127" fmla="*/ 498547 w 513277"/>
                <a:gd name="connsiteY3-128" fmla="*/ 986024 h 1184144"/>
                <a:gd name="connsiteX0-129" fmla="*/ 114125 w 475565"/>
                <a:gd name="connsiteY0-130" fmla="*/ 1184144 h 1184144"/>
                <a:gd name="connsiteX1-131" fmla="*/ 159845 w 475565"/>
                <a:gd name="connsiteY1-132" fmla="*/ 193544 h 1184144"/>
                <a:gd name="connsiteX2-133" fmla="*/ 455066 w 475565"/>
                <a:gd name="connsiteY2-134" fmla="*/ 163064 h 1184144"/>
                <a:gd name="connsiteX3-135" fmla="*/ 460835 w 475565"/>
                <a:gd name="connsiteY3-136" fmla="*/ 986024 h 1184144"/>
                <a:gd name="connsiteX0-137" fmla="*/ -1 w 361439"/>
                <a:gd name="connsiteY0-138" fmla="*/ 1090904 h 1090904"/>
                <a:gd name="connsiteX1-139" fmla="*/ 45719 w 361439"/>
                <a:gd name="connsiteY1-140" fmla="*/ 100304 h 1090904"/>
                <a:gd name="connsiteX2-141" fmla="*/ 340940 w 361439"/>
                <a:gd name="connsiteY2-142" fmla="*/ 69824 h 1090904"/>
                <a:gd name="connsiteX3-143" fmla="*/ 346709 w 361439"/>
                <a:gd name="connsiteY3-144" fmla="*/ 892784 h 1090904"/>
                <a:gd name="connsiteX0-145" fmla="*/ 0 w 346604"/>
                <a:gd name="connsiteY0-146" fmla="*/ 1135079 h 1135079"/>
                <a:gd name="connsiteX1-147" fmla="*/ 30884 w 346604"/>
                <a:gd name="connsiteY1-148" fmla="*/ 129643 h 1135079"/>
                <a:gd name="connsiteX2-149" fmla="*/ 326105 w 346604"/>
                <a:gd name="connsiteY2-150" fmla="*/ 99163 h 1135079"/>
                <a:gd name="connsiteX3-151" fmla="*/ 331874 w 346604"/>
                <a:gd name="connsiteY3-152" fmla="*/ 922123 h 1135079"/>
                <a:gd name="connsiteX0-153" fmla="*/ 0 w 391111"/>
                <a:gd name="connsiteY0-154" fmla="*/ 1166549 h 1166548"/>
                <a:gd name="connsiteX1-155" fmla="*/ 75391 w 391111"/>
                <a:gd name="connsiteY1-156" fmla="*/ 131441 h 1166548"/>
                <a:gd name="connsiteX2-157" fmla="*/ 370612 w 391111"/>
                <a:gd name="connsiteY2-158" fmla="*/ 100961 h 1166548"/>
                <a:gd name="connsiteX3-159" fmla="*/ 376381 w 391111"/>
                <a:gd name="connsiteY3-160" fmla="*/ 923921 h 1166548"/>
                <a:gd name="connsiteX0-161" fmla="*/ 0 w 391111"/>
                <a:gd name="connsiteY0-162" fmla="*/ 1154019 h 1154019"/>
                <a:gd name="connsiteX1-163" fmla="*/ 29319 w 391111"/>
                <a:gd name="connsiteY1-164" fmla="*/ 940484 h 1154019"/>
                <a:gd name="connsiteX2-165" fmla="*/ 75391 w 391111"/>
                <a:gd name="connsiteY2-166" fmla="*/ 118911 h 1154019"/>
                <a:gd name="connsiteX3-167" fmla="*/ 370612 w 391111"/>
                <a:gd name="connsiteY3-168" fmla="*/ 88431 h 1154019"/>
                <a:gd name="connsiteX4" fmla="*/ 376381 w 391111"/>
                <a:gd name="connsiteY4" fmla="*/ 911391 h 1154019"/>
                <a:gd name="connsiteX0-169" fmla="*/ 18086 w 409197"/>
                <a:gd name="connsiteY0-170" fmla="*/ 1155698 h 1155698"/>
                <a:gd name="connsiteX1-171" fmla="*/ 2899 w 409197"/>
                <a:gd name="connsiteY1-172" fmla="*/ 971834 h 1155698"/>
                <a:gd name="connsiteX2-173" fmla="*/ 93477 w 409197"/>
                <a:gd name="connsiteY2-174" fmla="*/ 120590 h 1155698"/>
                <a:gd name="connsiteX3-175" fmla="*/ 388698 w 409197"/>
                <a:gd name="connsiteY3-176" fmla="*/ 90110 h 1155698"/>
                <a:gd name="connsiteX4-177" fmla="*/ 394467 w 409197"/>
                <a:gd name="connsiteY4-178" fmla="*/ 913070 h 1155698"/>
                <a:gd name="connsiteX0-179" fmla="*/ 75711 w 407479"/>
                <a:gd name="connsiteY0-180" fmla="*/ 1111192 h 1111192"/>
                <a:gd name="connsiteX1-181" fmla="*/ 1181 w 407479"/>
                <a:gd name="connsiteY1-182" fmla="*/ 971834 h 1111192"/>
                <a:gd name="connsiteX2-183" fmla="*/ 91759 w 407479"/>
                <a:gd name="connsiteY2-184" fmla="*/ 120590 h 1111192"/>
                <a:gd name="connsiteX3-185" fmla="*/ 386980 w 407479"/>
                <a:gd name="connsiteY3-186" fmla="*/ 90110 h 1111192"/>
                <a:gd name="connsiteX4-187" fmla="*/ 392749 w 407479"/>
                <a:gd name="connsiteY4-188" fmla="*/ 913070 h 1111192"/>
                <a:gd name="connsiteX0-189" fmla="*/ 134613 w 407039"/>
                <a:gd name="connsiteY0-190" fmla="*/ 1111192 h 1111192"/>
                <a:gd name="connsiteX1-191" fmla="*/ 741 w 407039"/>
                <a:gd name="connsiteY1-192" fmla="*/ 971834 h 1111192"/>
                <a:gd name="connsiteX2-193" fmla="*/ 91319 w 407039"/>
                <a:gd name="connsiteY2-194" fmla="*/ 120590 h 1111192"/>
                <a:gd name="connsiteX3-195" fmla="*/ 386540 w 407039"/>
                <a:gd name="connsiteY3-196" fmla="*/ 90110 h 1111192"/>
                <a:gd name="connsiteX4-197" fmla="*/ 392309 w 407039"/>
                <a:gd name="connsiteY4-198" fmla="*/ 913070 h 1111192"/>
                <a:gd name="connsiteX0-199" fmla="*/ 208557 w 406805"/>
                <a:gd name="connsiteY0-200" fmla="*/ 1096356 h 1096356"/>
                <a:gd name="connsiteX1-201" fmla="*/ 507 w 406805"/>
                <a:gd name="connsiteY1-202" fmla="*/ 971834 h 1096356"/>
                <a:gd name="connsiteX2-203" fmla="*/ 91085 w 406805"/>
                <a:gd name="connsiteY2-204" fmla="*/ 120590 h 1096356"/>
                <a:gd name="connsiteX3-205" fmla="*/ 386306 w 406805"/>
                <a:gd name="connsiteY3-206" fmla="*/ 90110 h 1096356"/>
                <a:gd name="connsiteX4-207" fmla="*/ 392075 w 406805"/>
                <a:gd name="connsiteY4-208" fmla="*/ 913070 h 1096356"/>
                <a:gd name="connsiteX0-209" fmla="*/ 119854 w 407115"/>
                <a:gd name="connsiteY0-210" fmla="*/ 1126028 h 1126028"/>
                <a:gd name="connsiteX1-211" fmla="*/ 817 w 407115"/>
                <a:gd name="connsiteY1-212" fmla="*/ 971834 h 1126028"/>
                <a:gd name="connsiteX2-213" fmla="*/ 91395 w 407115"/>
                <a:gd name="connsiteY2-214" fmla="*/ 120590 h 1126028"/>
                <a:gd name="connsiteX3-215" fmla="*/ 386616 w 407115"/>
                <a:gd name="connsiteY3-216" fmla="*/ 90110 h 1126028"/>
                <a:gd name="connsiteX4-217" fmla="*/ 392385 w 407115"/>
                <a:gd name="connsiteY4-218" fmla="*/ 913070 h 1126028"/>
                <a:gd name="connsiteX0-219" fmla="*/ 178960 w 406878"/>
                <a:gd name="connsiteY0-220" fmla="*/ 1096356 h 1096356"/>
                <a:gd name="connsiteX1-221" fmla="*/ 580 w 406878"/>
                <a:gd name="connsiteY1-222" fmla="*/ 971834 h 1096356"/>
                <a:gd name="connsiteX2-223" fmla="*/ 91158 w 406878"/>
                <a:gd name="connsiteY2-224" fmla="*/ 120590 h 1096356"/>
                <a:gd name="connsiteX3-225" fmla="*/ 386379 w 406878"/>
                <a:gd name="connsiteY3-226" fmla="*/ 90110 h 1096356"/>
                <a:gd name="connsiteX4-227" fmla="*/ 392148 w 406878"/>
                <a:gd name="connsiteY4-228" fmla="*/ 913070 h 1096356"/>
                <a:gd name="connsiteX0-229" fmla="*/ 178380 w 406298"/>
                <a:gd name="connsiteY0-230" fmla="*/ 1096356 h 1163321"/>
                <a:gd name="connsiteX1-231" fmla="*/ 0 w 406298"/>
                <a:gd name="connsiteY1-232" fmla="*/ 971834 h 1163321"/>
                <a:gd name="connsiteX2-233" fmla="*/ 90578 w 406298"/>
                <a:gd name="connsiteY2-234" fmla="*/ 120590 h 1163321"/>
                <a:gd name="connsiteX3-235" fmla="*/ 385799 w 406298"/>
                <a:gd name="connsiteY3-236" fmla="*/ 90110 h 1163321"/>
                <a:gd name="connsiteX4-237" fmla="*/ 391568 w 406298"/>
                <a:gd name="connsiteY4-238" fmla="*/ 913070 h 1163321"/>
                <a:gd name="connsiteX0-239" fmla="*/ 178380 w 406298"/>
                <a:gd name="connsiteY0-240" fmla="*/ 1022178 h 1139611"/>
                <a:gd name="connsiteX1-241" fmla="*/ 0 w 406298"/>
                <a:gd name="connsiteY1-242" fmla="*/ 971834 h 1139611"/>
                <a:gd name="connsiteX2-243" fmla="*/ 90578 w 406298"/>
                <a:gd name="connsiteY2-244" fmla="*/ 120590 h 1139611"/>
                <a:gd name="connsiteX3-245" fmla="*/ 385799 w 406298"/>
                <a:gd name="connsiteY3-246" fmla="*/ 90110 h 1139611"/>
                <a:gd name="connsiteX4-247" fmla="*/ 391568 w 406298"/>
                <a:gd name="connsiteY4-248" fmla="*/ 913070 h 1139611"/>
                <a:gd name="connsiteX0-249" fmla="*/ 178380 w 393129"/>
                <a:gd name="connsiteY0-250" fmla="*/ 1020191 h 1137624"/>
                <a:gd name="connsiteX1-251" fmla="*/ 0 w 393129"/>
                <a:gd name="connsiteY1-252" fmla="*/ 969847 h 1137624"/>
                <a:gd name="connsiteX2-253" fmla="*/ 90578 w 393129"/>
                <a:gd name="connsiteY2-254" fmla="*/ 118603 h 1137624"/>
                <a:gd name="connsiteX3-255" fmla="*/ 385799 w 393129"/>
                <a:gd name="connsiteY3-256" fmla="*/ 88123 h 1137624"/>
                <a:gd name="connsiteX4-257" fmla="*/ 317390 w 393129"/>
                <a:gd name="connsiteY4-258" fmla="*/ 881412 h 1137624"/>
                <a:gd name="connsiteX0-259" fmla="*/ 178380 w 426632"/>
                <a:gd name="connsiteY0-260" fmla="*/ 1134413 h 1251846"/>
                <a:gd name="connsiteX1-261" fmla="*/ 0 w 426632"/>
                <a:gd name="connsiteY1-262" fmla="*/ 1084069 h 1251846"/>
                <a:gd name="connsiteX2-263" fmla="*/ 90578 w 426632"/>
                <a:gd name="connsiteY2-264" fmla="*/ 232825 h 1251846"/>
                <a:gd name="connsiteX3-265" fmla="*/ 385799 w 426632"/>
                <a:gd name="connsiteY3-266" fmla="*/ 202345 h 1251846"/>
                <a:gd name="connsiteX4-267" fmla="*/ 317390 w 426632"/>
                <a:gd name="connsiteY4-268" fmla="*/ 995634 h 1251846"/>
                <a:gd name="connsiteX0-269" fmla="*/ 178380 w 429261"/>
                <a:gd name="connsiteY0-270" fmla="*/ 1134413 h 1251846"/>
                <a:gd name="connsiteX1-271" fmla="*/ 0 w 429261"/>
                <a:gd name="connsiteY1-272" fmla="*/ 1084069 h 1251846"/>
                <a:gd name="connsiteX2-273" fmla="*/ 90578 w 429261"/>
                <a:gd name="connsiteY2-274" fmla="*/ 232825 h 1251846"/>
                <a:gd name="connsiteX3-275" fmla="*/ 385799 w 429261"/>
                <a:gd name="connsiteY3-276" fmla="*/ 202345 h 1251846"/>
                <a:gd name="connsiteX4-277" fmla="*/ 335271 w 429261"/>
                <a:gd name="connsiteY4-278" fmla="*/ 968811 h 1251846"/>
                <a:gd name="connsiteX0-279" fmla="*/ 178380 w 425434"/>
                <a:gd name="connsiteY0-280" fmla="*/ 1134413 h 1251846"/>
                <a:gd name="connsiteX1-281" fmla="*/ 0 w 425434"/>
                <a:gd name="connsiteY1-282" fmla="*/ 1084069 h 1251846"/>
                <a:gd name="connsiteX2-283" fmla="*/ 90578 w 425434"/>
                <a:gd name="connsiteY2-284" fmla="*/ 232825 h 1251846"/>
                <a:gd name="connsiteX3-285" fmla="*/ 385799 w 425434"/>
                <a:gd name="connsiteY3-286" fmla="*/ 202345 h 1251846"/>
                <a:gd name="connsiteX4-287" fmla="*/ 308448 w 425434"/>
                <a:gd name="connsiteY4-288" fmla="*/ 968811 h 1251846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177" y="connsiteY4-178"/>
                </a:cxn>
              </a:cxnLst>
              <a:rect l="l" t="t" r="r" b="b"/>
              <a:pathLst>
                <a:path w="425434" h="1251846">
                  <a:moveTo>
                    <a:pt x="178380" y="1134413"/>
                  </a:moveTo>
                  <a:cubicBezTo>
                    <a:pt x="183267" y="1098824"/>
                    <a:pt x="31942" y="1449451"/>
                    <a:pt x="0" y="1084069"/>
                  </a:cubicBezTo>
                  <a:cubicBezTo>
                    <a:pt x="12565" y="911551"/>
                    <a:pt x="26278" y="379779"/>
                    <a:pt x="90578" y="232825"/>
                  </a:cubicBezTo>
                  <a:cubicBezTo>
                    <a:pt x="154878" y="85871"/>
                    <a:pt x="258983" y="-191831"/>
                    <a:pt x="385799" y="202345"/>
                  </a:cubicBezTo>
                  <a:cubicBezTo>
                    <a:pt x="512615" y="596521"/>
                    <a:pt x="293208" y="895151"/>
                    <a:pt x="308448" y="968811"/>
                  </a:cubicBezTo>
                </a:path>
              </a:pathLst>
            </a:custGeom>
            <a:noFill/>
            <a:ln w="1270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16" name="MH_Other_10"/>
            <p:cNvSpPr/>
            <p:nvPr>
              <p:custDataLst>
                <p:tags r:id="rId11"/>
              </p:custDataLst>
            </p:nvPr>
          </p:nvSpPr>
          <p:spPr bwMode="auto">
            <a:xfrm>
              <a:off x="2597150" y="2195513"/>
              <a:ext cx="584200" cy="584200"/>
            </a:xfrm>
            <a:prstGeom prst="ellipse">
              <a:avLst/>
            </a:prstGeom>
            <a:solidFill>
              <a:schemeClr val="accent1"/>
            </a:solidFill>
            <a:ln w="63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000" b="1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01</a:t>
              </a:r>
              <a:endParaRPr lang="zh-CN" altLang="en-US" sz="2000" b="1">
                <a:solidFill>
                  <a:srgbClr val="FFFFFF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6" name="MH_Other_31"/>
            <p:cNvSpPr/>
            <p:nvPr>
              <p:custDataLst>
                <p:tags r:id="rId12"/>
              </p:custDataLst>
            </p:nvPr>
          </p:nvSpPr>
          <p:spPr bwMode="auto">
            <a:xfrm rot="21389835">
              <a:off x="2719227" y="2666595"/>
              <a:ext cx="354687" cy="122105"/>
            </a:xfrm>
            <a:prstGeom prst="ellipse">
              <a:avLst/>
            </a:prstGeom>
            <a:gradFill flip="none" rotWithShape="1">
              <a:gsLst>
                <a:gs pos="0">
                  <a:sysClr val="window" lastClr="FFFFFF">
                    <a:alpha val="55000"/>
                  </a:sysClr>
                </a:gs>
                <a:gs pos="50000">
                  <a:sysClr val="window" lastClr="FFFFFF">
                    <a:shade val="67500"/>
                    <a:satMod val="115000"/>
                    <a:alpha val="12000"/>
                  </a:sysClr>
                </a:gs>
                <a:gs pos="100000">
                  <a:sysClr val="window" lastClr="FFFFFF">
                    <a:shade val="100000"/>
                    <a:satMod val="115000"/>
                    <a:alpha val="0"/>
                  </a:sysClr>
                </a:gs>
              </a:gsLst>
              <a:path path="shape">
                <a:fillToRect l="50000" t="50000" r="50000" b="50000"/>
              </a:path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 kern="0">
                <a:solidFill>
                  <a:srgbClr val="FFFFFF"/>
                </a:solidFill>
              </a:endParaRPr>
            </a:p>
          </p:txBody>
        </p:sp>
        <p:sp>
          <p:nvSpPr>
            <p:cNvPr id="77" name="MH_Other_32"/>
            <p:cNvSpPr/>
            <p:nvPr>
              <p:custDataLst>
                <p:tags r:id="rId13"/>
              </p:custDataLst>
            </p:nvPr>
          </p:nvSpPr>
          <p:spPr bwMode="auto">
            <a:xfrm rot="2179789">
              <a:off x="2705599" y="2216041"/>
              <a:ext cx="383694" cy="383694"/>
            </a:xfrm>
            <a:prstGeom prst="ellipse">
              <a:avLst/>
            </a:prstGeom>
            <a:gradFill flip="none" rotWithShape="1">
              <a:gsLst>
                <a:gs pos="0">
                  <a:sysClr val="window" lastClr="FFFFFF">
                    <a:alpha val="0"/>
                  </a:sysClr>
                </a:gs>
                <a:gs pos="16000">
                  <a:sysClr val="window" lastClr="FFFFFF">
                    <a:alpha val="51000"/>
                  </a:sysClr>
                </a:gs>
                <a:gs pos="30000">
                  <a:sysClr val="window" lastClr="FFFFFF">
                    <a:alpha val="0"/>
                  </a:sysClr>
                </a:gs>
              </a:gsLst>
              <a:lin ang="27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 kern="0">
                <a:solidFill>
                  <a:srgbClr val="FFFFFF"/>
                </a:solidFill>
              </a:endParaRPr>
            </a:p>
          </p:txBody>
        </p:sp>
        <p:sp>
          <p:nvSpPr>
            <p:cNvPr id="68" name="矩形 67"/>
            <p:cNvSpPr/>
            <p:nvPr>
              <p:custDataLst>
                <p:tags r:id="rId14"/>
              </p:custDataLst>
            </p:nvPr>
          </p:nvSpPr>
          <p:spPr>
            <a:xfrm>
              <a:off x="2193689" y="3715098"/>
              <a:ext cx="987391" cy="1574855"/>
            </a:xfrm>
            <a:prstGeom prst="rect">
              <a:avLst/>
            </a:prstGeom>
          </p:spPr>
          <p:txBody>
            <a:bodyPr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zh-CN" altLang="en-US" sz="28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黑体" panose="02010609060101010101" charset="-122"/>
                  <a:ea typeface="黑体" panose="02010609060101010101" charset="-122"/>
                </a:rPr>
                <a:t>个人生理周期</a:t>
              </a:r>
              <a:endPara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grpSp>
        <p:nvGrpSpPr>
          <p:cNvPr id="3" name="组合 2" title=""/>
          <p:cNvGrpSpPr/>
          <p:nvPr>
            <p:custDataLst>
              <p:tags r:id="rId15"/>
            </p:custDataLst>
          </p:nvPr>
        </p:nvGrpSpPr>
        <p:grpSpPr>
          <a:xfrm>
            <a:off x="4188926" y="1814292"/>
            <a:ext cx="1379412" cy="3678238"/>
            <a:chOff x="3741739" y="2133600"/>
            <a:chExt cx="1379412" cy="3678238"/>
          </a:xfrm>
        </p:grpSpPr>
        <p:sp>
          <p:nvSpPr>
            <p:cNvPr id="72" name="MH_Other_2"/>
            <p:cNvSpPr/>
            <p:nvPr>
              <p:custDataLst>
                <p:tags r:id="rId16"/>
              </p:custDataLst>
            </p:nvPr>
          </p:nvSpPr>
          <p:spPr>
            <a:xfrm>
              <a:off x="4251325" y="2133600"/>
              <a:ext cx="704850" cy="706438"/>
            </a:xfrm>
            <a:prstGeom prst="ellipse">
              <a:avLst/>
            </a:prstGeom>
            <a:solidFill>
              <a:sysClr val="window" lastClr="FFFFFF">
                <a:lumMod val="85000"/>
              </a:sysClr>
            </a:solidFill>
            <a:ln w="12700" cap="flat" cmpd="sng" algn="ctr">
              <a:noFill/>
              <a:prstDash val="solid"/>
              <a:miter lim="800000"/>
            </a:ln>
            <a:effectLst>
              <a:outerShdw blurRad="50800" dist="25400" dir="5400000" algn="t" rotWithShape="0">
                <a:prstClr val="black">
                  <a:alpha val="40000"/>
                </a:prstClr>
              </a:out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 kern="0">
                <a:solidFill>
                  <a:srgbClr val="FFFFFF"/>
                </a:solidFill>
              </a:endParaRPr>
            </a:p>
          </p:txBody>
        </p:sp>
        <p:sp>
          <p:nvSpPr>
            <p:cNvPr id="36" name="MH_SubTitle_2"/>
            <p:cNvSpPr/>
            <p:nvPr>
              <p:custDataLst>
                <p:tags r:id="rId17"/>
              </p:custDataLst>
            </p:nvPr>
          </p:nvSpPr>
          <p:spPr>
            <a:xfrm>
              <a:off x="3741739" y="3151188"/>
              <a:ext cx="1362075" cy="2660650"/>
            </a:xfrm>
            <a:custGeom>
              <a:gdLst>
                <a:gd name="connsiteX0" fmla="*/ 771513 w 1543025"/>
                <a:gd name="connsiteY0" fmla="*/ 280548 h 3015913"/>
                <a:gd name="connsiteX1" fmla="*/ 640638 w 1543025"/>
                <a:gd name="connsiteY1" fmla="*/ 411423 h 3015913"/>
                <a:gd name="connsiteX2" fmla="*/ 771513 w 1543025"/>
                <a:gd name="connsiteY2" fmla="*/ 542298 h 3015913"/>
                <a:gd name="connsiteX3" fmla="*/ 902388 w 1543025"/>
                <a:gd name="connsiteY3" fmla="*/ 411423 h 3015913"/>
                <a:gd name="connsiteX4" fmla="*/ 771513 w 1543025"/>
                <a:gd name="connsiteY4" fmla="*/ 280548 h 3015913"/>
                <a:gd name="connsiteX5" fmla="*/ 771513 w 1543025"/>
                <a:gd name="connsiteY5" fmla="*/ 0 h 3015913"/>
                <a:gd name="connsiteX6" fmla="*/ 1543025 w 1543025"/>
                <a:gd name="connsiteY6" fmla="*/ 481223 h 3015913"/>
                <a:gd name="connsiteX7" fmla="*/ 1543025 w 1543025"/>
                <a:gd name="connsiteY7" fmla="*/ 3015913 h 3015913"/>
                <a:gd name="connsiteX8" fmla="*/ 0 w 1543025"/>
                <a:gd name="connsiteY8" fmla="*/ 3015913 h 3015913"/>
                <a:gd name="connsiteX9" fmla="*/ 0 w 1543025"/>
                <a:gd name="connsiteY9" fmla="*/ 481223 h 30159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3025" h="3015913">
                  <a:moveTo>
                    <a:pt x="771513" y="280548"/>
                  </a:moveTo>
                  <a:cubicBezTo>
                    <a:pt x="699233" y="280548"/>
                    <a:pt x="640638" y="339143"/>
                    <a:pt x="640638" y="411423"/>
                  </a:cubicBezTo>
                  <a:cubicBezTo>
                    <a:pt x="640638" y="483703"/>
                    <a:pt x="699233" y="542298"/>
                    <a:pt x="771513" y="542298"/>
                  </a:cubicBezTo>
                  <a:cubicBezTo>
                    <a:pt x="843793" y="542298"/>
                    <a:pt x="902388" y="483703"/>
                    <a:pt x="902388" y="411423"/>
                  </a:cubicBezTo>
                  <a:cubicBezTo>
                    <a:pt x="902388" y="339143"/>
                    <a:pt x="843793" y="280548"/>
                    <a:pt x="771513" y="280548"/>
                  </a:cubicBezTo>
                  <a:close/>
                  <a:moveTo>
                    <a:pt x="771513" y="0"/>
                  </a:moveTo>
                  <a:lnTo>
                    <a:pt x="1543025" y="481223"/>
                  </a:lnTo>
                  <a:lnTo>
                    <a:pt x="1543025" y="3015913"/>
                  </a:lnTo>
                  <a:lnTo>
                    <a:pt x="0" y="3015913"/>
                  </a:lnTo>
                  <a:lnTo>
                    <a:pt x="0" y="48122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0" rIns="68580" bIns="97200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400">
                <a:solidFill>
                  <a:srgbClr val="FFFFFF"/>
                </a:solidFill>
              </a:endParaRPr>
            </a:p>
          </p:txBody>
        </p:sp>
        <p:sp>
          <p:nvSpPr>
            <p:cNvPr id="38" name="MH_Other_11"/>
            <p:cNvSpPr/>
            <p:nvPr>
              <p:custDataLst>
                <p:tags r:id="rId18"/>
              </p:custDataLst>
            </p:nvPr>
          </p:nvSpPr>
          <p:spPr>
            <a:xfrm>
              <a:off x="3741739" y="5378450"/>
              <a:ext cx="1362075" cy="433388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cxnSp>
          <p:nvCxnSpPr>
            <p:cNvPr id="41" name="MH_Other_12"/>
            <p:cNvCxnSpPr/>
            <p:nvPr>
              <p:custDataLst>
                <p:tags r:id="rId19"/>
              </p:custDataLst>
            </p:nvPr>
          </p:nvCxnSpPr>
          <p:spPr>
            <a:xfrm>
              <a:off x="3741739" y="5378450"/>
              <a:ext cx="1362075" cy="0"/>
            </a:xfrm>
            <a:prstGeom prst="line">
              <a:avLst/>
            </a:prstGeom>
            <a:ln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MH_Other_14"/>
            <p:cNvSpPr/>
            <p:nvPr>
              <p:custDataLst>
                <p:tags r:id="rId20"/>
              </p:custDataLst>
            </p:nvPr>
          </p:nvSpPr>
          <p:spPr>
            <a:xfrm>
              <a:off x="4333876" y="2451101"/>
              <a:ext cx="365125" cy="1076325"/>
            </a:xfrm>
            <a:custGeom>
              <a:gdLst>
                <a:gd name="connsiteX0" fmla="*/ 99809 w 763548"/>
                <a:gd name="connsiteY0" fmla="*/ 959606 h 959606"/>
                <a:gd name="connsiteX1" fmla="*/ 54089 w 763548"/>
                <a:gd name="connsiteY1" fmla="*/ 60446 h 959606"/>
                <a:gd name="connsiteX2" fmla="*/ 755129 w 763548"/>
                <a:gd name="connsiteY2" fmla="*/ 167126 h 959606"/>
                <a:gd name="connsiteX3" fmla="*/ 465569 w 763548"/>
                <a:gd name="connsiteY3" fmla="*/ 852926 h 959606"/>
                <a:gd name="connsiteX0-1" fmla="*/ 99809 w 763548"/>
                <a:gd name="connsiteY0-2" fmla="*/ 1041447 h 1041447"/>
                <a:gd name="connsiteX1-3" fmla="*/ 54089 w 763548"/>
                <a:gd name="connsiteY1-4" fmla="*/ 66087 h 1041447"/>
                <a:gd name="connsiteX2-5" fmla="*/ 755129 w 763548"/>
                <a:gd name="connsiteY2-6" fmla="*/ 172767 h 1041447"/>
                <a:gd name="connsiteX3-7" fmla="*/ 465569 w 763548"/>
                <a:gd name="connsiteY3-8" fmla="*/ 858567 h 1041447"/>
                <a:gd name="connsiteX0-9" fmla="*/ 87445 w 589165"/>
                <a:gd name="connsiteY0-10" fmla="*/ 1265428 h 1265428"/>
                <a:gd name="connsiteX1-11" fmla="*/ 41725 w 589165"/>
                <a:gd name="connsiteY1-12" fmla="*/ 290068 h 1265428"/>
                <a:gd name="connsiteX2-13" fmla="*/ 575125 w 589165"/>
                <a:gd name="connsiteY2-14" fmla="*/ 46228 h 1265428"/>
                <a:gd name="connsiteX3-15" fmla="*/ 453205 w 589165"/>
                <a:gd name="connsiteY3-16" fmla="*/ 1082548 h 1265428"/>
                <a:gd name="connsiteX0-17" fmla="*/ 23351 w 516465"/>
                <a:gd name="connsiteY0-18" fmla="*/ 1265428 h 1265428"/>
                <a:gd name="connsiteX1-19" fmla="*/ 160511 w 516465"/>
                <a:gd name="connsiteY1-20" fmla="*/ 290068 h 1265428"/>
                <a:gd name="connsiteX2-21" fmla="*/ 511031 w 516465"/>
                <a:gd name="connsiteY2-22" fmla="*/ 46228 h 1265428"/>
                <a:gd name="connsiteX3-23" fmla="*/ 389111 w 516465"/>
                <a:gd name="connsiteY3-24" fmla="*/ 1082548 h 1265428"/>
                <a:gd name="connsiteX0-25" fmla="*/ 46185 w 544047"/>
                <a:gd name="connsiteY0-26" fmla="*/ 1265428 h 1265428"/>
                <a:gd name="connsiteX1-27" fmla="*/ 76665 w 544047"/>
                <a:gd name="connsiteY1-28" fmla="*/ 290068 h 1265428"/>
                <a:gd name="connsiteX2-29" fmla="*/ 533865 w 544047"/>
                <a:gd name="connsiteY2-30" fmla="*/ 46228 h 1265428"/>
                <a:gd name="connsiteX3-31" fmla="*/ 411945 w 544047"/>
                <a:gd name="connsiteY3-32" fmla="*/ 1082548 h 1265428"/>
                <a:gd name="connsiteX0-33" fmla="*/ 110427 w 608289"/>
                <a:gd name="connsiteY0-34" fmla="*/ 1265428 h 1265428"/>
                <a:gd name="connsiteX1-35" fmla="*/ 140907 w 608289"/>
                <a:gd name="connsiteY1-36" fmla="*/ 290068 h 1265428"/>
                <a:gd name="connsiteX2-37" fmla="*/ 598107 w 608289"/>
                <a:gd name="connsiteY2-38" fmla="*/ 46228 h 1265428"/>
                <a:gd name="connsiteX3-39" fmla="*/ 476187 w 608289"/>
                <a:gd name="connsiteY3-40" fmla="*/ 1082548 h 1265428"/>
                <a:gd name="connsiteX0-41" fmla="*/ 48521 w 590413"/>
                <a:gd name="connsiteY0-42" fmla="*/ 1103198 h 1103198"/>
                <a:gd name="connsiteX1-43" fmla="*/ 79001 w 590413"/>
                <a:gd name="connsiteY1-44" fmla="*/ 127838 h 1103198"/>
                <a:gd name="connsiteX2-45" fmla="*/ 581921 w 590413"/>
                <a:gd name="connsiteY2-46" fmla="*/ 97358 h 1103198"/>
                <a:gd name="connsiteX3-47" fmla="*/ 414281 w 590413"/>
                <a:gd name="connsiteY3-48" fmla="*/ 920318 h 1103198"/>
                <a:gd name="connsiteX0-49" fmla="*/ 48521 w 590894"/>
                <a:gd name="connsiteY0-50" fmla="*/ 1225803 h 1225803"/>
                <a:gd name="connsiteX1-51" fmla="*/ 79001 w 590894"/>
                <a:gd name="connsiteY1-52" fmla="*/ 250443 h 1225803"/>
                <a:gd name="connsiteX2-53" fmla="*/ 581921 w 590894"/>
                <a:gd name="connsiteY2-54" fmla="*/ 219963 h 1225803"/>
                <a:gd name="connsiteX3-55" fmla="*/ 414281 w 590894"/>
                <a:gd name="connsiteY3-56" fmla="*/ 1042923 h 1225803"/>
                <a:gd name="connsiteX0-57" fmla="*/ 26321 w 675662"/>
                <a:gd name="connsiteY0-58" fmla="*/ 1257677 h 1257677"/>
                <a:gd name="connsiteX1-59" fmla="*/ 163481 w 675662"/>
                <a:gd name="connsiteY1-60" fmla="*/ 251837 h 1257677"/>
                <a:gd name="connsiteX2-61" fmla="*/ 666401 w 675662"/>
                <a:gd name="connsiteY2-62" fmla="*/ 221357 h 1257677"/>
                <a:gd name="connsiteX3-63" fmla="*/ 498761 w 675662"/>
                <a:gd name="connsiteY3-64" fmla="*/ 1044317 h 1257677"/>
                <a:gd name="connsiteX0-65" fmla="*/ 43742 w 601395"/>
                <a:gd name="connsiteY0-66" fmla="*/ 1241740 h 1241740"/>
                <a:gd name="connsiteX1-67" fmla="*/ 89462 w 601395"/>
                <a:gd name="connsiteY1-68" fmla="*/ 251140 h 1241740"/>
                <a:gd name="connsiteX2-69" fmla="*/ 592382 w 601395"/>
                <a:gd name="connsiteY2-70" fmla="*/ 220660 h 1241740"/>
                <a:gd name="connsiteX3-71" fmla="*/ 424742 w 601395"/>
                <a:gd name="connsiteY3-72" fmla="*/ 1043620 h 1241740"/>
                <a:gd name="connsiteX0-73" fmla="*/ 43742 w 596005"/>
                <a:gd name="connsiteY0-74" fmla="*/ 1119350 h 1119350"/>
                <a:gd name="connsiteX1-75" fmla="*/ 89462 w 596005"/>
                <a:gd name="connsiteY1-76" fmla="*/ 128750 h 1119350"/>
                <a:gd name="connsiteX2-77" fmla="*/ 592382 w 596005"/>
                <a:gd name="connsiteY2-78" fmla="*/ 98270 h 1119350"/>
                <a:gd name="connsiteX3-79" fmla="*/ 333302 w 596005"/>
                <a:gd name="connsiteY3-80" fmla="*/ 921230 h 1119350"/>
                <a:gd name="connsiteX0-81" fmla="*/ 43742 w 597650"/>
                <a:gd name="connsiteY0-82" fmla="*/ 1119350 h 1119350"/>
                <a:gd name="connsiteX1-83" fmla="*/ 89462 w 597650"/>
                <a:gd name="connsiteY1-84" fmla="*/ 128750 h 1119350"/>
                <a:gd name="connsiteX2-85" fmla="*/ 592382 w 597650"/>
                <a:gd name="connsiteY2-86" fmla="*/ 98270 h 1119350"/>
                <a:gd name="connsiteX3-87" fmla="*/ 371402 w 597650"/>
                <a:gd name="connsiteY3-88" fmla="*/ 921230 h 1119350"/>
                <a:gd name="connsiteX0-89" fmla="*/ 43742 w 598661"/>
                <a:gd name="connsiteY0-90" fmla="*/ 1119967 h 1119967"/>
                <a:gd name="connsiteX1-91" fmla="*/ 89462 w 598661"/>
                <a:gd name="connsiteY1-92" fmla="*/ 129367 h 1119967"/>
                <a:gd name="connsiteX2-93" fmla="*/ 592382 w 598661"/>
                <a:gd name="connsiteY2-94" fmla="*/ 98887 h 1119967"/>
                <a:gd name="connsiteX3-95" fmla="*/ 390452 w 598661"/>
                <a:gd name="connsiteY3-96" fmla="*/ 931372 h 1119967"/>
                <a:gd name="connsiteX0-97" fmla="*/ 43742 w 599221"/>
                <a:gd name="connsiteY0-98" fmla="*/ 1116893 h 1116893"/>
                <a:gd name="connsiteX1-99" fmla="*/ 89462 w 599221"/>
                <a:gd name="connsiteY1-100" fmla="*/ 126293 h 1116893"/>
                <a:gd name="connsiteX2-101" fmla="*/ 592382 w 599221"/>
                <a:gd name="connsiteY2-102" fmla="*/ 95813 h 1116893"/>
                <a:gd name="connsiteX3-103" fmla="*/ 399977 w 599221"/>
                <a:gd name="connsiteY3-104" fmla="*/ 880673 h 1116893"/>
                <a:gd name="connsiteX0-105" fmla="*/ 43742 w 598661"/>
                <a:gd name="connsiteY0-106" fmla="*/ 1119349 h 1119349"/>
                <a:gd name="connsiteX1-107" fmla="*/ 89462 w 598661"/>
                <a:gd name="connsiteY1-108" fmla="*/ 128749 h 1119349"/>
                <a:gd name="connsiteX2-109" fmla="*/ 592382 w 598661"/>
                <a:gd name="connsiteY2-110" fmla="*/ 98269 h 1119349"/>
                <a:gd name="connsiteX3-111" fmla="*/ 390452 w 598661"/>
                <a:gd name="connsiteY3-112" fmla="*/ 921229 h 1119349"/>
                <a:gd name="connsiteX0-113" fmla="*/ 35221 w 396661"/>
                <a:gd name="connsiteY0-114" fmla="*/ 1119349 h 1119349"/>
                <a:gd name="connsiteX1-115" fmla="*/ 80941 w 396661"/>
                <a:gd name="connsiteY1-116" fmla="*/ 128749 h 1119349"/>
                <a:gd name="connsiteX2-117" fmla="*/ 376162 w 396661"/>
                <a:gd name="connsiteY2-118" fmla="*/ 98269 h 1119349"/>
                <a:gd name="connsiteX3-119" fmla="*/ 381931 w 396661"/>
                <a:gd name="connsiteY3-120" fmla="*/ 921229 h 1119349"/>
                <a:gd name="connsiteX0-121" fmla="*/ 151837 w 513277"/>
                <a:gd name="connsiteY0-122" fmla="*/ 1184144 h 1184144"/>
                <a:gd name="connsiteX1-123" fmla="*/ 197557 w 513277"/>
                <a:gd name="connsiteY1-124" fmla="*/ 193544 h 1184144"/>
                <a:gd name="connsiteX2-125" fmla="*/ 492778 w 513277"/>
                <a:gd name="connsiteY2-126" fmla="*/ 163064 h 1184144"/>
                <a:gd name="connsiteX3-127" fmla="*/ 498547 w 513277"/>
                <a:gd name="connsiteY3-128" fmla="*/ 986024 h 1184144"/>
                <a:gd name="connsiteX0-129" fmla="*/ 114125 w 475565"/>
                <a:gd name="connsiteY0-130" fmla="*/ 1184144 h 1184144"/>
                <a:gd name="connsiteX1-131" fmla="*/ 159845 w 475565"/>
                <a:gd name="connsiteY1-132" fmla="*/ 193544 h 1184144"/>
                <a:gd name="connsiteX2-133" fmla="*/ 455066 w 475565"/>
                <a:gd name="connsiteY2-134" fmla="*/ 163064 h 1184144"/>
                <a:gd name="connsiteX3-135" fmla="*/ 460835 w 475565"/>
                <a:gd name="connsiteY3-136" fmla="*/ 986024 h 1184144"/>
                <a:gd name="connsiteX0-137" fmla="*/ -1 w 361439"/>
                <a:gd name="connsiteY0-138" fmla="*/ 1090904 h 1090904"/>
                <a:gd name="connsiteX1-139" fmla="*/ 45719 w 361439"/>
                <a:gd name="connsiteY1-140" fmla="*/ 100304 h 1090904"/>
                <a:gd name="connsiteX2-141" fmla="*/ 340940 w 361439"/>
                <a:gd name="connsiteY2-142" fmla="*/ 69824 h 1090904"/>
                <a:gd name="connsiteX3-143" fmla="*/ 346709 w 361439"/>
                <a:gd name="connsiteY3-144" fmla="*/ 892784 h 1090904"/>
                <a:gd name="connsiteX0-145" fmla="*/ 0 w 346604"/>
                <a:gd name="connsiteY0-146" fmla="*/ 1135079 h 1135079"/>
                <a:gd name="connsiteX1-147" fmla="*/ 30884 w 346604"/>
                <a:gd name="connsiteY1-148" fmla="*/ 129643 h 1135079"/>
                <a:gd name="connsiteX2-149" fmla="*/ 326105 w 346604"/>
                <a:gd name="connsiteY2-150" fmla="*/ 99163 h 1135079"/>
                <a:gd name="connsiteX3-151" fmla="*/ 331874 w 346604"/>
                <a:gd name="connsiteY3-152" fmla="*/ 922123 h 1135079"/>
                <a:gd name="connsiteX0-153" fmla="*/ 0 w 391111"/>
                <a:gd name="connsiteY0-154" fmla="*/ 1166549 h 1166548"/>
                <a:gd name="connsiteX1-155" fmla="*/ 75391 w 391111"/>
                <a:gd name="connsiteY1-156" fmla="*/ 131441 h 1166548"/>
                <a:gd name="connsiteX2-157" fmla="*/ 370612 w 391111"/>
                <a:gd name="connsiteY2-158" fmla="*/ 100961 h 1166548"/>
                <a:gd name="connsiteX3-159" fmla="*/ 376381 w 391111"/>
                <a:gd name="connsiteY3-160" fmla="*/ 923921 h 1166548"/>
                <a:gd name="connsiteX0-161" fmla="*/ 0 w 391111"/>
                <a:gd name="connsiteY0-162" fmla="*/ 1154019 h 1154019"/>
                <a:gd name="connsiteX1-163" fmla="*/ 29319 w 391111"/>
                <a:gd name="connsiteY1-164" fmla="*/ 940484 h 1154019"/>
                <a:gd name="connsiteX2-165" fmla="*/ 75391 w 391111"/>
                <a:gd name="connsiteY2-166" fmla="*/ 118911 h 1154019"/>
                <a:gd name="connsiteX3-167" fmla="*/ 370612 w 391111"/>
                <a:gd name="connsiteY3-168" fmla="*/ 88431 h 1154019"/>
                <a:gd name="connsiteX4" fmla="*/ 376381 w 391111"/>
                <a:gd name="connsiteY4" fmla="*/ 911391 h 1154019"/>
                <a:gd name="connsiteX0-169" fmla="*/ 18086 w 409197"/>
                <a:gd name="connsiteY0-170" fmla="*/ 1155698 h 1155698"/>
                <a:gd name="connsiteX1-171" fmla="*/ 2899 w 409197"/>
                <a:gd name="connsiteY1-172" fmla="*/ 971834 h 1155698"/>
                <a:gd name="connsiteX2-173" fmla="*/ 93477 w 409197"/>
                <a:gd name="connsiteY2-174" fmla="*/ 120590 h 1155698"/>
                <a:gd name="connsiteX3-175" fmla="*/ 388698 w 409197"/>
                <a:gd name="connsiteY3-176" fmla="*/ 90110 h 1155698"/>
                <a:gd name="connsiteX4-177" fmla="*/ 394467 w 409197"/>
                <a:gd name="connsiteY4-178" fmla="*/ 913070 h 1155698"/>
                <a:gd name="connsiteX0-179" fmla="*/ 75711 w 407479"/>
                <a:gd name="connsiteY0-180" fmla="*/ 1111192 h 1111192"/>
                <a:gd name="connsiteX1-181" fmla="*/ 1181 w 407479"/>
                <a:gd name="connsiteY1-182" fmla="*/ 971834 h 1111192"/>
                <a:gd name="connsiteX2-183" fmla="*/ 91759 w 407479"/>
                <a:gd name="connsiteY2-184" fmla="*/ 120590 h 1111192"/>
                <a:gd name="connsiteX3-185" fmla="*/ 386980 w 407479"/>
                <a:gd name="connsiteY3-186" fmla="*/ 90110 h 1111192"/>
                <a:gd name="connsiteX4-187" fmla="*/ 392749 w 407479"/>
                <a:gd name="connsiteY4-188" fmla="*/ 913070 h 1111192"/>
                <a:gd name="connsiteX0-189" fmla="*/ 134613 w 407039"/>
                <a:gd name="connsiteY0-190" fmla="*/ 1111192 h 1111192"/>
                <a:gd name="connsiteX1-191" fmla="*/ 741 w 407039"/>
                <a:gd name="connsiteY1-192" fmla="*/ 971834 h 1111192"/>
                <a:gd name="connsiteX2-193" fmla="*/ 91319 w 407039"/>
                <a:gd name="connsiteY2-194" fmla="*/ 120590 h 1111192"/>
                <a:gd name="connsiteX3-195" fmla="*/ 386540 w 407039"/>
                <a:gd name="connsiteY3-196" fmla="*/ 90110 h 1111192"/>
                <a:gd name="connsiteX4-197" fmla="*/ 392309 w 407039"/>
                <a:gd name="connsiteY4-198" fmla="*/ 913070 h 1111192"/>
                <a:gd name="connsiteX0-199" fmla="*/ 208557 w 406805"/>
                <a:gd name="connsiteY0-200" fmla="*/ 1096356 h 1096356"/>
                <a:gd name="connsiteX1-201" fmla="*/ 507 w 406805"/>
                <a:gd name="connsiteY1-202" fmla="*/ 971834 h 1096356"/>
                <a:gd name="connsiteX2-203" fmla="*/ 91085 w 406805"/>
                <a:gd name="connsiteY2-204" fmla="*/ 120590 h 1096356"/>
                <a:gd name="connsiteX3-205" fmla="*/ 386306 w 406805"/>
                <a:gd name="connsiteY3-206" fmla="*/ 90110 h 1096356"/>
                <a:gd name="connsiteX4-207" fmla="*/ 392075 w 406805"/>
                <a:gd name="connsiteY4-208" fmla="*/ 913070 h 1096356"/>
                <a:gd name="connsiteX0-209" fmla="*/ 119854 w 407115"/>
                <a:gd name="connsiteY0-210" fmla="*/ 1126028 h 1126028"/>
                <a:gd name="connsiteX1-211" fmla="*/ 817 w 407115"/>
                <a:gd name="connsiteY1-212" fmla="*/ 971834 h 1126028"/>
                <a:gd name="connsiteX2-213" fmla="*/ 91395 w 407115"/>
                <a:gd name="connsiteY2-214" fmla="*/ 120590 h 1126028"/>
                <a:gd name="connsiteX3-215" fmla="*/ 386616 w 407115"/>
                <a:gd name="connsiteY3-216" fmla="*/ 90110 h 1126028"/>
                <a:gd name="connsiteX4-217" fmla="*/ 392385 w 407115"/>
                <a:gd name="connsiteY4-218" fmla="*/ 913070 h 1126028"/>
                <a:gd name="connsiteX0-219" fmla="*/ 178960 w 406878"/>
                <a:gd name="connsiteY0-220" fmla="*/ 1096356 h 1096356"/>
                <a:gd name="connsiteX1-221" fmla="*/ 580 w 406878"/>
                <a:gd name="connsiteY1-222" fmla="*/ 971834 h 1096356"/>
                <a:gd name="connsiteX2-223" fmla="*/ 91158 w 406878"/>
                <a:gd name="connsiteY2-224" fmla="*/ 120590 h 1096356"/>
                <a:gd name="connsiteX3-225" fmla="*/ 386379 w 406878"/>
                <a:gd name="connsiteY3-226" fmla="*/ 90110 h 1096356"/>
                <a:gd name="connsiteX4-227" fmla="*/ 392148 w 406878"/>
                <a:gd name="connsiteY4-228" fmla="*/ 913070 h 1096356"/>
                <a:gd name="connsiteX0-229" fmla="*/ 178380 w 406298"/>
                <a:gd name="connsiteY0-230" fmla="*/ 1096356 h 1163321"/>
                <a:gd name="connsiteX1-231" fmla="*/ 0 w 406298"/>
                <a:gd name="connsiteY1-232" fmla="*/ 971834 h 1163321"/>
                <a:gd name="connsiteX2-233" fmla="*/ 90578 w 406298"/>
                <a:gd name="connsiteY2-234" fmla="*/ 120590 h 1163321"/>
                <a:gd name="connsiteX3-235" fmla="*/ 385799 w 406298"/>
                <a:gd name="connsiteY3-236" fmla="*/ 90110 h 1163321"/>
                <a:gd name="connsiteX4-237" fmla="*/ 391568 w 406298"/>
                <a:gd name="connsiteY4-238" fmla="*/ 913070 h 1163321"/>
                <a:gd name="connsiteX0-239" fmla="*/ 178380 w 406298"/>
                <a:gd name="connsiteY0-240" fmla="*/ 1022178 h 1139611"/>
                <a:gd name="connsiteX1-241" fmla="*/ 0 w 406298"/>
                <a:gd name="connsiteY1-242" fmla="*/ 971834 h 1139611"/>
                <a:gd name="connsiteX2-243" fmla="*/ 90578 w 406298"/>
                <a:gd name="connsiteY2-244" fmla="*/ 120590 h 1139611"/>
                <a:gd name="connsiteX3-245" fmla="*/ 385799 w 406298"/>
                <a:gd name="connsiteY3-246" fmla="*/ 90110 h 1139611"/>
                <a:gd name="connsiteX4-247" fmla="*/ 391568 w 406298"/>
                <a:gd name="connsiteY4-248" fmla="*/ 913070 h 1139611"/>
                <a:gd name="connsiteX0-249" fmla="*/ 178380 w 393129"/>
                <a:gd name="connsiteY0-250" fmla="*/ 1020191 h 1137624"/>
                <a:gd name="connsiteX1-251" fmla="*/ 0 w 393129"/>
                <a:gd name="connsiteY1-252" fmla="*/ 969847 h 1137624"/>
                <a:gd name="connsiteX2-253" fmla="*/ 90578 w 393129"/>
                <a:gd name="connsiteY2-254" fmla="*/ 118603 h 1137624"/>
                <a:gd name="connsiteX3-255" fmla="*/ 385799 w 393129"/>
                <a:gd name="connsiteY3-256" fmla="*/ 88123 h 1137624"/>
                <a:gd name="connsiteX4-257" fmla="*/ 317390 w 393129"/>
                <a:gd name="connsiteY4-258" fmla="*/ 881412 h 1137624"/>
                <a:gd name="connsiteX0-259" fmla="*/ 178380 w 426632"/>
                <a:gd name="connsiteY0-260" fmla="*/ 1134413 h 1251846"/>
                <a:gd name="connsiteX1-261" fmla="*/ 0 w 426632"/>
                <a:gd name="connsiteY1-262" fmla="*/ 1084069 h 1251846"/>
                <a:gd name="connsiteX2-263" fmla="*/ 90578 w 426632"/>
                <a:gd name="connsiteY2-264" fmla="*/ 232825 h 1251846"/>
                <a:gd name="connsiteX3-265" fmla="*/ 385799 w 426632"/>
                <a:gd name="connsiteY3-266" fmla="*/ 202345 h 1251846"/>
                <a:gd name="connsiteX4-267" fmla="*/ 317390 w 426632"/>
                <a:gd name="connsiteY4-268" fmla="*/ 995634 h 1251846"/>
                <a:gd name="connsiteX0-269" fmla="*/ 178380 w 429261"/>
                <a:gd name="connsiteY0-270" fmla="*/ 1134413 h 1251846"/>
                <a:gd name="connsiteX1-271" fmla="*/ 0 w 429261"/>
                <a:gd name="connsiteY1-272" fmla="*/ 1084069 h 1251846"/>
                <a:gd name="connsiteX2-273" fmla="*/ 90578 w 429261"/>
                <a:gd name="connsiteY2-274" fmla="*/ 232825 h 1251846"/>
                <a:gd name="connsiteX3-275" fmla="*/ 385799 w 429261"/>
                <a:gd name="connsiteY3-276" fmla="*/ 202345 h 1251846"/>
                <a:gd name="connsiteX4-277" fmla="*/ 335271 w 429261"/>
                <a:gd name="connsiteY4-278" fmla="*/ 968811 h 1251846"/>
                <a:gd name="connsiteX0-279" fmla="*/ 178380 w 425434"/>
                <a:gd name="connsiteY0-280" fmla="*/ 1134413 h 1251846"/>
                <a:gd name="connsiteX1-281" fmla="*/ 0 w 425434"/>
                <a:gd name="connsiteY1-282" fmla="*/ 1084069 h 1251846"/>
                <a:gd name="connsiteX2-283" fmla="*/ 90578 w 425434"/>
                <a:gd name="connsiteY2-284" fmla="*/ 232825 h 1251846"/>
                <a:gd name="connsiteX3-285" fmla="*/ 385799 w 425434"/>
                <a:gd name="connsiteY3-286" fmla="*/ 202345 h 1251846"/>
                <a:gd name="connsiteX4-287" fmla="*/ 308448 w 425434"/>
                <a:gd name="connsiteY4-288" fmla="*/ 968811 h 1251846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177" y="connsiteY4-178"/>
                </a:cxn>
              </a:cxnLst>
              <a:rect l="l" t="t" r="r" b="b"/>
              <a:pathLst>
                <a:path w="425434" h="1251846">
                  <a:moveTo>
                    <a:pt x="178380" y="1134413"/>
                  </a:moveTo>
                  <a:cubicBezTo>
                    <a:pt x="183267" y="1098824"/>
                    <a:pt x="31942" y="1449451"/>
                    <a:pt x="0" y="1084069"/>
                  </a:cubicBezTo>
                  <a:cubicBezTo>
                    <a:pt x="12565" y="911551"/>
                    <a:pt x="26278" y="379779"/>
                    <a:pt x="90578" y="232825"/>
                  </a:cubicBezTo>
                  <a:cubicBezTo>
                    <a:pt x="154878" y="85871"/>
                    <a:pt x="258983" y="-191831"/>
                    <a:pt x="385799" y="202345"/>
                  </a:cubicBezTo>
                  <a:cubicBezTo>
                    <a:pt x="512615" y="596521"/>
                    <a:pt x="293208" y="895151"/>
                    <a:pt x="308448" y="968811"/>
                  </a:cubicBezTo>
                </a:path>
              </a:pathLst>
            </a:custGeom>
            <a:noFill/>
            <a:ln w="127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53" name="MH_Other_15"/>
            <p:cNvSpPr/>
            <p:nvPr>
              <p:custDataLst>
                <p:tags r:id="rId21"/>
              </p:custDataLst>
            </p:nvPr>
          </p:nvSpPr>
          <p:spPr bwMode="auto">
            <a:xfrm>
              <a:off x="4311650" y="2195513"/>
              <a:ext cx="584200" cy="584200"/>
            </a:xfrm>
            <a:prstGeom prst="ellipse">
              <a:avLst/>
            </a:prstGeom>
            <a:solidFill>
              <a:schemeClr val="accent2"/>
            </a:solidFill>
            <a:ln w="63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000" b="1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02</a:t>
              </a:r>
              <a:endParaRPr lang="zh-CN" altLang="en-US" sz="2000" b="1">
                <a:solidFill>
                  <a:srgbClr val="FFFFFF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8" name="MH_Other_33"/>
            <p:cNvSpPr/>
            <p:nvPr>
              <p:custDataLst>
                <p:tags r:id="rId22"/>
              </p:custDataLst>
            </p:nvPr>
          </p:nvSpPr>
          <p:spPr bwMode="auto">
            <a:xfrm rot="21389835">
              <a:off x="4434048" y="2666595"/>
              <a:ext cx="354687" cy="122105"/>
            </a:xfrm>
            <a:prstGeom prst="ellipse">
              <a:avLst/>
            </a:prstGeom>
            <a:gradFill flip="none" rotWithShape="1">
              <a:gsLst>
                <a:gs pos="0">
                  <a:sysClr val="window" lastClr="FFFFFF">
                    <a:alpha val="55000"/>
                  </a:sysClr>
                </a:gs>
                <a:gs pos="50000">
                  <a:sysClr val="window" lastClr="FFFFFF">
                    <a:shade val="67500"/>
                    <a:satMod val="115000"/>
                    <a:alpha val="12000"/>
                  </a:sysClr>
                </a:gs>
                <a:gs pos="100000">
                  <a:sysClr val="window" lastClr="FFFFFF">
                    <a:shade val="100000"/>
                    <a:satMod val="115000"/>
                    <a:alpha val="0"/>
                  </a:sysClr>
                </a:gs>
              </a:gsLst>
              <a:path path="shape">
                <a:fillToRect l="50000" t="50000" r="50000" b="50000"/>
              </a:path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 kern="0">
                <a:solidFill>
                  <a:srgbClr val="FFFFFF"/>
                </a:solidFill>
              </a:endParaRPr>
            </a:p>
          </p:txBody>
        </p:sp>
        <p:sp>
          <p:nvSpPr>
            <p:cNvPr id="79" name="MH_Other_34"/>
            <p:cNvSpPr/>
            <p:nvPr>
              <p:custDataLst>
                <p:tags r:id="rId23"/>
              </p:custDataLst>
            </p:nvPr>
          </p:nvSpPr>
          <p:spPr bwMode="auto">
            <a:xfrm rot="2179789">
              <a:off x="4420420" y="2216041"/>
              <a:ext cx="383694" cy="383694"/>
            </a:xfrm>
            <a:prstGeom prst="ellipse">
              <a:avLst/>
            </a:prstGeom>
            <a:gradFill flip="none" rotWithShape="1">
              <a:gsLst>
                <a:gs pos="0">
                  <a:sysClr val="window" lastClr="FFFFFF">
                    <a:alpha val="0"/>
                  </a:sysClr>
                </a:gs>
                <a:gs pos="16000">
                  <a:sysClr val="window" lastClr="FFFFFF">
                    <a:alpha val="51000"/>
                  </a:sysClr>
                </a:gs>
                <a:gs pos="30000">
                  <a:sysClr val="window" lastClr="FFFFFF">
                    <a:alpha val="0"/>
                  </a:sysClr>
                </a:gs>
              </a:gsLst>
              <a:lin ang="27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 kern="0">
                <a:solidFill>
                  <a:srgbClr val="FFFFFF"/>
                </a:solidFill>
              </a:endParaRPr>
            </a:p>
          </p:txBody>
        </p:sp>
        <p:sp>
          <p:nvSpPr>
            <p:cNvPr id="89" name="矩形 88"/>
            <p:cNvSpPr/>
            <p:nvPr>
              <p:custDataLst>
                <p:tags r:id="rId24"/>
              </p:custDataLst>
            </p:nvPr>
          </p:nvSpPr>
          <p:spPr>
            <a:xfrm>
              <a:off x="3741739" y="3729059"/>
              <a:ext cx="1379412" cy="1574855"/>
            </a:xfrm>
            <a:prstGeom prst="rect">
              <a:avLst/>
            </a:prstGeom>
          </p:spPr>
          <p:txBody>
            <a:bodyPr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zh-CN" altLang="en-US" sz="28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黑体" panose="02010609060101010101" charset="-122"/>
                  <a:ea typeface="黑体" panose="02010609060101010101" charset="-122"/>
                </a:rPr>
                <a:t>对某件事情的预期</a:t>
              </a:r>
              <a:endPara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grpSp>
        <p:nvGrpSpPr>
          <p:cNvPr id="4" name="组合 3" title=""/>
          <p:cNvGrpSpPr/>
          <p:nvPr>
            <p:custDataLst>
              <p:tags r:id="rId25"/>
            </p:custDataLst>
          </p:nvPr>
        </p:nvGrpSpPr>
        <p:grpSpPr>
          <a:xfrm>
            <a:off x="6369538" y="1814292"/>
            <a:ext cx="1362075" cy="3678238"/>
            <a:chOff x="5456239" y="2133600"/>
            <a:chExt cx="1362075" cy="3678238"/>
          </a:xfrm>
        </p:grpSpPr>
        <p:sp>
          <p:nvSpPr>
            <p:cNvPr id="73" name="MH_Other_3"/>
            <p:cNvSpPr/>
            <p:nvPr>
              <p:custDataLst>
                <p:tags r:id="rId26"/>
              </p:custDataLst>
            </p:nvPr>
          </p:nvSpPr>
          <p:spPr>
            <a:xfrm>
              <a:off x="5965825" y="2133600"/>
              <a:ext cx="704850" cy="706438"/>
            </a:xfrm>
            <a:prstGeom prst="ellipse">
              <a:avLst/>
            </a:prstGeom>
            <a:solidFill>
              <a:sysClr val="window" lastClr="FFFFFF">
                <a:lumMod val="85000"/>
              </a:sysClr>
            </a:solidFill>
            <a:ln w="12700" cap="flat" cmpd="sng" algn="ctr">
              <a:noFill/>
              <a:prstDash val="solid"/>
              <a:miter lim="800000"/>
            </a:ln>
            <a:effectLst>
              <a:outerShdw blurRad="50800" dist="25400" dir="5400000" algn="t" rotWithShape="0">
                <a:prstClr val="black">
                  <a:alpha val="40000"/>
                </a:prstClr>
              </a:out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 kern="0">
                <a:solidFill>
                  <a:srgbClr val="FFFFFF"/>
                </a:solidFill>
              </a:endParaRPr>
            </a:p>
          </p:txBody>
        </p:sp>
        <p:sp>
          <p:nvSpPr>
            <p:cNvPr id="25" name="MH_SubTitle_3"/>
            <p:cNvSpPr/>
            <p:nvPr>
              <p:custDataLst>
                <p:tags r:id="rId27"/>
              </p:custDataLst>
            </p:nvPr>
          </p:nvSpPr>
          <p:spPr>
            <a:xfrm>
              <a:off x="5456239" y="3151188"/>
              <a:ext cx="1362075" cy="2660650"/>
            </a:xfrm>
            <a:custGeom>
              <a:gdLst>
                <a:gd name="connsiteX0" fmla="*/ 771513 w 1543025"/>
                <a:gd name="connsiteY0" fmla="*/ 280548 h 3015913"/>
                <a:gd name="connsiteX1" fmla="*/ 640638 w 1543025"/>
                <a:gd name="connsiteY1" fmla="*/ 411423 h 3015913"/>
                <a:gd name="connsiteX2" fmla="*/ 771513 w 1543025"/>
                <a:gd name="connsiteY2" fmla="*/ 542298 h 3015913"/>
                <a:gd name="connsiteX3" fmla="*/ 902388 w 1543025"/>
                <a:gd name="connsiteY3" fmla="*/ 411423 h 3015913"/>
                <a:gd name="connsiteX4" fmla="*/ 771513 w 1543025"/>
                <a:gd name="connsiteY4" fmla="*/ 280548 h 3015913"/>
                <a:gd name="connsiteX5" fmla="*/ 771513 w 1543025"/>
                <a:gd name="connsiteY5" fmla="*/ 0 h 3015913"/>
                <a:gd name="connsiteX6" fmla="*/ 1543025 w 1543025"/>
                <a:gd name="connsiteY6" fmla="*/ 481223 h 3015913"/>
                <a:gd name="connsiteX7" fmla="*/ 1543025 w 1543025"/>
                <a:gd name="connsiteY7" fmla="*/ 3015913 h 3015913"/>
                <a:gd name="connsiteX8" fmla="*/ 0 w 1543025"/>
                <a:gd name="connsiteY8" fmla="*/ 3015913 h 3015913"/>
                <a:gd name="connsiteX9" fmla="*/ 0 w 1543025"/>
                <a:gd name="connsiteY9" fmla="*/ 481223 h 30159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3025" h="3015913">
                  <a:moveTo>
                    <a:pt x="771513" y="280548"/>
                  </a:moveTo>
                  <a:cubicBezTo>
                    <a:pt x="699233" y="280548"/>
                    <a:pt x="640638" y="339143"/>
                    <a:pt x="640638" y="411423"/>
                  </a:cubicBezTo>
                  <a:cubicBezTo>
                    <a:pt x="640638" y="483703"/>
                    <a:pt x="699233" y="542298"/>
                    <a:pt x="771513" y="542298"/>
                  </a:cubicBezTo>
                  <a:cubicBezTo>
                    <a:pt x="843793" y="542298"/>
                    <a:pt x="902388" y="483703"/>
                    <a:pt x="902388" y="411423"/>
                  </a:cubicBezTo>
                  <a:cubicBezTo>
                    <a:pt x="902388" y="339143"/>
                    <a:pt x="843793" y="280548"/>
                    <a:pt x="771513" y="280548"/>
                  </a:cubicBezTo>
                  <a:close/>
                  <a:moveTo>
                    <a:pt x="771513" y="0"/>
                  </a:moveTo>
                  <a:lnTo>
                    <a:pt x="1543025" y="481223"/>
                  </a:lnTo>
                  <a:lnTo>
                    <a:pt x="1543025" y="3015913"/>
                  </a:lnTo>
                  <a:lnTo>
                    <a:pt x="0" y="3015913"/>
                  </a:lnTo>
                  <a:lnTo>
                    <a:pt x="0" y="48122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0" rIns="68580" bIns="97200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400">
                <a:solidFill>
                  <a:srgbClr val="FFFFFF"/>
                </a:solidFill>
              </a:endParaRPr>
            </a:p>
          </p:txBody>
        </p:sp>
        <p:sp>
          <p:nvSpPr>
            <p:cNvPr id="26" name="MH_Other_16"/>
            <p:cNvSpPr/>
            <p:nvPr>
              <p:custDataLst>
                <p:tags r:id="rId28"/>
              </p:custDataLst>
            </p:nvPr>
          </p:nvSpPr>
          <p:spPr>
            <a:xfrm>
              <a:off x="5456239" y="5378450"/>
              <a:ext cx="1362075" cy="433388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cxnSp>
          <p:nvCxnSpPr>
            <p:cNvPr id="27" name="MH_Other_17"/>
            <p:cNvCxnSpPr/>
            <p:nvPr>
              <p:custDataLst>
                <p:tags r:id="rId29"/>
              </p:custDataLst>
            </p:nvPr>
          </p:nvCxnSpPr>
          <p:spPr>
            <a:xfrm>
              <a:off x="5456239" y="5378450"/>
              <a:ext cx="1362075" cy="0"/>
            </a:xfrm>
            <a:prstGeom prst="line">
              <a:avLst/>
            </a:prstGeom>
            <a:ln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MH_Other_19"/>
            <p:cNvSpPr/>
            <p:nvPr>
              <p:custDataLst>
                <p:tags r:id="rId30"/>
              </p:custDataLst>
            </p:nvPr>
          </p:nvSpPr>
          <p:spPr>
            <a:xfrm>
              <a:off x="6048376" y="2451101"/>
              <a:ext cx="365125" cy="1076325"/>
            </a:xfrm>
            <a:custGeom>
              <a:gdLst>
                <a:gd name="connsiteX0" fmla="*/ 99809 w 763548"/>
                <a:gd name="connsiteY0" fmla="*/ 959606 h 959606"/>
                <a:gd name="connsiteX1" fmla="*/ 54089 w 763548"/>
                <a:gd name="connsiteY1" fmla="*/ 60446 h 959606"/>
                <a:gd name="connsiteX2" fmla="*/ 755129 w 763548"/>
                <a:gd name="connsiteY2" fmla="*/ 167126 h 959606"/>
                <a:gd name="connsiteX3" fmla="*/ 465569 w 763548"/>
                <a:gd name="connsiteY3" fmla="*/ 852926 h 959606"/>
                <a:gd name="connsiteX0-1" fmla="*/ 99809 w 763548"/>
                <a:gd name="connsiteY0-2" fmla="*/ 1041447 h 1041447"/>
                <a:gd name="connsiteX1-3" fmla="*/ 54089 w 763548"/>
                <a:gd name="connsiteY1-4" fmla="*/ 66087 h 1041447"/>
                <a:gd name="connsiteX2-5" fmla="*/ 755129 w 763548"/>
                <a:gd name="connsiteY2-6" fmla="*/ 172767 h 1041447"/>
                <a:gd name="connsiteX3-7" fmla="*/ 465569 w 763548"/>
                <a:gd name="connsiteY3-8" fmla="*/ 858567 h 1041447"/>
                <a:gd name="connsiteX0-9" fmla="*/ 87445 w 589165"/>
                <a:gd name="connsiteY0-10" fmla="*/ 1265428 h 1265428"/>
                <a:gd name="connsiteX1-11" fmla="*/ 41725 w 589165"/>
                <a:gd name="connsiteY1-12" fmla="*/ 290068 h 1265428"/>
                <a:gd name="connsiteX2-13" fmla="*/ 575125 w 589165"/>
                <a:gd name="connsiteY2-14" fmla="*/ 46228 h 1265428"/>
                <a:gd name="connsiteX3-15" fmla="*/ 453205 w 589165"/>
                <a:gd name="connsiteY3-16" fmla="*/ 1082548 h 1265428"/>
                <a:gd name="connsiteX0-17" fmla="*/ 23351 w 516465"/>
                <a:gd name="connsiteY0-18" fmla="*/ 1265428 h 1265428"/>
                <a:gd name="connsiteX1-19" fmla="*/ 160511 w 516465"/>
                <a:gd name="connsiteY1-20" fmla="*/ 290068 h 1265428"/>
                <a:gd name="connsiteX2-21" fmla="*/ 511031 w 516465"/>
                <a:gd name="connsiteY2-22" fmla="*/ 46228 h 1265428"/>
                <a:gd name="connsiteX3-23" fmla="*/ 389111 w 516465"/>
                <a:gd name="connsiteY3-24" fmla="*/ 1082548 h 1265428"/>
                <a:gd name="connsiteX0-25" fmla="*/ 46185 w 544047"/>
                <a:gd name="connsiteY0-26" fmla="*/ 1265428 h 1265428"/>
                <a:gd name="connsiteX1-27" fmla="*/ 76665 w 544047"/>
                <a:gd name="connsiteY1-28" fmla="*/ 290068 h 1265428"/>
                <a:gd name="connsiteX2-29" fmla="*/ 533865 w 544047"/>
                <a:gd name="connsiteY2-30" fmla="*/ 46228 h 1265428"/>
                <a:gd name="connsiteX3-31" fmla="*/ 411945 w 544047"/>
                <a:gd name="connsiteY3-32" fmla="*/ 1082548 h 1265428"/>
                <a:gd name="connsiteX0-33" fmla="*/ 110427 w 608289"/>
                <a:gd name="connsiteY0-34" fmla="*/ 1265428 h 1265428"/>
                <a:gd name="connsiteX1-35" fmla="*/ 140907 w 608289"/>
                <a:gd name="connsiteY1-36" fmla="*/ 290068 h 1265428"/>
                <a:gd name="connsiteX2-37" fmla="*/ 598107 w 608289"/>
                <a:gd name="connsiteY2-38" fmla="*/ 46228 h 1265428"/>
                <a:gd name="connsiteX3-39" fmla="*/ 476187 w 608289"/>
                <a:gd name="connsiteY3-40" fmla="*/ 1082548 h 1265428"/>
                <a:gd name="connsiteX0-41" fmla="*/ 48521 w 590413"/>
                <a:gd name="connsiteY0-42" fmla="*/ 1103198 h 1103198"/>
                <a:gd name="connsiteX1-43" fmla="*/ 79001 w 590413"/>
                <a:gd name="connsiteY1-44" fmla="*/ 127838 h 1103198"/>
                <a:gd name="connsiteX2-45" fmla="*/ 581921 w 590413"/>
                <a:gd name="connsiteY2-46" fmla="*/ 97358 h 1103198"/>
                <a:gd name="connsiteX3-47" fmla="*/ 414281 w 590413"/>
                <a:gd name="connsiteY3-48" fmla="*/ 920318 h 1103198"/>
                <a:gd name="connsiteX0-49" fmla="*/ 48521 w 590894"/>
                <a:gd name="connsiteY0-50" fmla="*/ 1225803 h 1225803"/>
                <a:gd name="connsiteX1-51" fmla="*/ 79001 w 590894"/>
                <a:gd name="connsiteY1-52" fmla="*/ 250443 h 1225803"/>
                <a:gd name="connsiteX2-53" fmla="*/ 581921 w 590894"/>
                <a:gd name="connsiteY2-54" fmla="*/ 219963 h 1225803"/>
                <a:gd name="connsiteX3-55" fmla="*/ 414281 w 590894"/>
                <a:gd name="connsiteY3-56" fmla="*/ 1042923 h 1225803"/>
                <a:gd name="connsiteX0-57" fmla="*/ 26321 w 675662"/>
                <a:gd name="connsiteY0-58" fmla="*/ 1257677 h 1257677"/>
                <a:gd name="connsiteX1-59" fmla="*/ 163481 w 675662"/>
                <a:gd name="connsiteY1-60" fmla="*/ 251837 h 1257677"/>
                <a:gd name="connsiteX2-61" fmla="*/ 666401 w 675662"/>
                <a:gd name="connsiteY2-62" fmla="*/ 221357 h 1257677"/>
                <a:gd name="connsiteX3-63" fmla="*/ 498761 w 675662"/>
                <a:gd name="connsiteY3-64" fmla="*/ 1044317 h 1257677"/>
                <a:gd name="connsiteX0-65" fmla="*/ 43742 w 601395"/>
                <a:gd name="connsiteY0-66" fmla="*/ 1241740 h 1241740"/>
                <a:gd name="connsiteX1-67" fmla="*/ 89462 w 601395"/>
                <a:gd name="connsiteY1-68" fmla="*/ 251140 h 1241740"/>
                <a:gd name="connsiteX2-69" fmla="*/ 592382 w 601395"/>
                <a:gd name="connsiteY2-70" fmla="*/ 220660 h 1241740"/>
                <a:gd name="connsiteX3-71" fmla="*/ 424742 w 601395"/>
                <a:gd name="connsiteY3-72" fmla="*/ 1043620 h 1241740"/>
                <a:gd name="connsiteX0-73" fmla="*/ 43742 w 596005"/>
                <a:gd name="connsiteY0-74" fmla="*/ 1119350 h 1119350"/>
                <a:gd name="connsiteX1-75" fmla="*/ 89462 w 596005"/>
                <a:gd name="connsiteY1-76" fmla="*/ 128750 h 1119350"/>
                <a:gd name="connsiteX2-77" fmla="*/ 592382 w 596005"/>
                <a:gd name="connsiteY2-78" fmla="*/ 98270 h 1119350"/>
                <a:gd name="connsiteX3-79" fmla="*/ 333302 w 596005"/>
                <a:gd name="connsiteY3-80" fmla="*/ 921230 h 1119350"/>
                <a:gd name="connsiteX0-81" fmla="*/ 43742 w 597650"/>
                <a:gd name="connsiteY0-82" fmla="*/ 1119350 h 1119350"/>
                <a:gd name="connsiteX1-83" fmla="*/ 89462 w 597650"/>
                <a:gd name="connsiteY1-84" fmla="*/ 128750 h 1119350"/>
                <a:gd name="connsiteX2-85" fmla="*/ 592382 w 597650"/>
                <a:gd name="connsiteY2-86" fmla="*/ 98270 h 1119350"/>
                <a:gd name="connsiteX3-87" fmla="*/ 371402 w 597650"/>
                <a:gd name="connsiteY3-88" fmla="*/ 921230 h 1119350"/>
                <a:gd name="connsiteX0-89" fmla="*/ 43742 w 598661"/>
                <a:gd name="connsiteY0-90" fmla="*/ 1119967 h 1119967"/>
                <a:gd name="connsiteX1-91" fmla="*/ 89462 w 598661"/>
                <a:gd name="connsiteY1-92" fmla="*/ 129367 h 1119967"/>
                <a:gd name="connsiteX2-93" fmla="*/ 592382 w 598661"/>
                <a:gd name="connsiteY2-94" fmla="*/ 98887 h 1119967"/>
                <a:gd name="connsiteX3-95" fmla="*/ 390452 w 598661"/>
                <a:gd name="connsiteY3-96" fmla="*/ 931372 h 1119967"/>
                <a:gd name="connsiteX0-97" fmla="*/ 43742 w 599221"/>
                <a:gd name="connsiteY0-98" fmla="*/ 1116893 h 1116893"/>
                <a:gd name="connsiteX1-99" fmla="*/ 89462 w 599221"/>
                <a:gd name="connsiteY1-100" fmla="*/ 126293 h 1116893"/>
                <a:gd name="connsiteX2-101" fmla="*/ 592382 w 599221"/>
                <a:gd name="connsiteY2-102" fmla="*/ 95813 h 1116893"/>
                <a:gd name="connsiteX3-103" fmla="*/ 399977 w 599221"/>
                <a:gd name="connsiteY3-104" fmla="*/ 880673 h 1116893"/>
                <a:gd name="connsiteX0-105" fmla="*/ 43742 w 598661"/>
                <a:gd name="connsiteY0-106" fmla="*/ 1119349 h 1119349"/>
                <a:gd name="connsiteX1-107" fmla="*/ 89462 w 598661"/>
                <a:gd name="connsiteY1-108" fmla="*/ 128749 h 1119349"/>
                <a:gd name="connsiteX2-109" fmla="*/ 592382 w 598661"/>
                <a:gd name="connsiteY2-110" fmla="*/ 98269 h 1119349"/>
                <a:gd name="connsiteX3-111" fmla="*/ 390452 w 598661"/>
                <a:gd name="connsiteY3-112" fmla="*/ 921229 h 1119349"/>
                <a:gd name="connsiteX0-113" fmla="*/ 35221 w 396661"/>
                <a:gd name="connsiteY0-114" fmla="*/ 1119349 h 1119349"/>
                <a:gd name="connsiteX1-115" fmla="*/ 80941 w 396661"/>
                <a:gd name="connsiteY1-116" fmla="*/ 128749 h 1119349"/>
                <a:gd name="connsiteX2-117" fmla="*/ 376162 w 396661"/>
                <a:gd name="connsiteY2-118" fmla="*/ 98269 h 1119349"/>
                <a:gd name="connsiteX3-119" fmla="*/ 381931 w 396661"/>
                <a:gd name="connsiteY3-120" fmla="*/ 921229 h 1119349"/>
                <a:gd name="connsiteX0-121" fmla="*/ 151837 w 513277"/>
                <a:gd name="connsiteY0-122" fmla="*/ 1184144 h 1184144"/>
                <a:gd name="connsiteX1-123" fmla="*/ 197557 w 513277"/>
                <a:gd name="connsiteY1-124" fmla="*/ 193544 h 1184144"/>
                <a:gd name="connsiteX2-125" fmla="*/ 492778 w 513277"/>
                <a:gd name="connsiteY2-126" fmla="*/ 163064 h 1184144"/>
                <a:gd name="connsiteX3-127" fmla="*/ 498547 w 513277"/>
                <a:gd name="connsiteY3-128" fmla="*/ 986024 h 1184144"/>
                <a:gd name="connsiteX0-129" fmla="*/ 114125 w 475565"/>
                <a:gd name="connsiteY0-130" fmla="*/ 1184144 h 1184144"/>
                <a:gd name="connsiteX1-131" fmla="*/ 159845 w 475565"/>
                <a:gd name="connsiteY1-132" fmla="*/ 193544 h 1184144"/>
                <a:gd name="connsiteX2-133" fmla="*/ 455066 w 475565"/>
                <a:gd name="connsiteY2-134" fmla="*/ 163064 h 1184144"/>
                <a:gd name="connsiteX3-135" fmla="*/ 460835 w 475565"/>
                <a:gd name="connsiteY3-136" fmla="*/ 986024 h 1184144"/>
                <a:gd name="connsiteX0-137" fmla="*/ -1 w 361439"/>
                <a:gd name="connsiteY0-138" fmla="*/ 1090904 h 1090904"/>
                <a:gd name="connsiteX1-139" fmla="*/ 45719 w 361439"/>
                <a:gd name="connsiteY1-140" fmla="*/ 100304 h 1090904"/>
                <a:gd name="connsiteX2-141" fmla="*/ 340940 w 361439"/>
                <a:gd name="connsiteY2-142" fmla="*/ 69824 h 1090904"/>
                <a:gd name="connsiteX3-143" fmla="*/ 346709 w 361439"/>
                <a:gd name="connsiteY3-144" fmla="*/ 892784 h 1090904"/>
                <a:gd name="connsiteX0-145" fmla="*/ 0 w 346604"/>
                <a:gd name="connsiteY0-146" fmla="*/ 1135079 h 1135079"/>
                <a:gd name="connsiteX1-147" fmla="*/ 30884 w 346604"/>
                <a:gd name="connsiteY1-148" fmla="*/ 129643 h 1135079"/>
                <a:gd name="connsiteX2-149" fmla="*/ 326105 w 346604"/>
                <a:gd name="connsiteY2-150" fmla="*/ 99163 h 1135079"/>
                <a:gd name="connsiteX3-151" fmla="*/ 331874 w 346604"/>
                <a:gd name="connsiteY3-152" fmla="*/ 922123 h 1135079"/>
                <a:gd name="connsiteX0-153" fmla="*/ 0 w 391111"/>
                <a:gd name="connsiteY0-154" fmla="*/ 1166549 h 1166548"/>
                <a:gd name="connsiteX1-155" fmla="*/ 75391 w 391111"/>
                <a:gd name="connsiteY1-156" fmla="*/ 131441 h 1166548"/>
                <a:gd name="connsiteX2-157" fmla="*/ 370612 w 391111"/>
                <a:gd name="connsiteY2-158" fmla="*/ 100961 h 1166548"/>
                <a:gd name="connsiteX3-159" fmla="*/ 376381 w 391111"/>
                <a:gd name="connsiteY3-160" fmla="*/ 923921 h 1166548"/>
                <a:gd name="connsiteX0-161" fmla="*/ 0 w 391111"/>
                <a:gd name="connsiteY0-162" fmla="*/ 1154019 h 1154019"/>
                <a:gd name="connsiteX1-163" fmla="*/ 29319 w 391111"/>
                <a:gd name="connsiteY1-164" fmla="*/ 940484 h 1154019"/>
                <a:gd name="connsiteX2-165" fmla="*/ 75391 w 391111"/>
                <a:gd name="connsiteY2-166" fmla="*/ 118911 h 1154019"/>
                <a:gd name="connsiteX3-167" fmla="*/ 370612 w 391111"/>
                <a:gd name="connsiteY3-168" fmla="*/ 88431 h 1154019"/>
                <a:gd name="connsiteX4" fmla="*/ 376381 w 391111"/>
                <a:gd name="connsiteY4" fmla="*/ 911391 h 1154019"/>
                <a:gd name="connsiteX0-169" fmla="*/ 18086 w 409197"/>
                <a:gd name="connsiteY0-170" fmla="*/ 1155698 h 1155698"/>
                <a:gd name="connsiteX1-171" fmla="*/ 2899 w 409197"/>
                <a:gd name="connsiteY1-172" fmla="*/ 971834 h 1155698"/>
                <a:gd name="connsiteX2-173" fmla="*/ 93477 w 409197"/>
                <a:gd name="connsiteY2-174" fmla="*/ 120590 h 1155698"/>
                <a:gd name="connsiteX3-175" fmla="*/ 388698 w 409197"/>
                <a:gd name="connsiteY3-176" fmla="*/ 90110 h 1155698"/>
                <a:gd name="connsiteX4-177" fmla="*/ 394467 w 409197"/>
                <a:gd name="connsiteY4-178" fmla="*/ 913070 h 1155698"/>
                <a:gd name="connsiteX0-179" fmla="*/ 75711 w 407479"/>
                <a:gd name="connsiteY0-180" fmla="*/ 1111192 h 1111192"/>
                <a:gd name="connsiteX1-181" fmla="*/ 1181 w 407479"/>
                <a:gd name="connsiteY1-182" fmla="*/ 971834 h 1111192"/>
                <a:gd name="connsiteX2-183" fmla="*/ 91759 w 407479"/>
                <a:gd name="connsiteY2-184" fmla="*/ 120590 h 1111192"/>
                <a:gd name="connsiteX3-185" fmla="*/ 386980 w 407479"/>
                <a:gd name="connsiteY3-186" fmla="*/ 90110 h 1111192"/>
                <a:gd name="connsiteX4-187" fmla="*/ 392749 w 407479"/>
                <a:gd name="connsiteY4-188" fmla="*/ 913070 h 1111192"/>
                <a:gd name="connsiteX0-189" fmla="*/ 134613 w 407039"/>
                <a:gd name="connsiteY0-190" fmla="*/ 1111192 h 1111192"/>
                <a:gd name="connsiteX1-191" fmla="*/ 741 w 407039"/>
                <a:gd name="connsiteY1-192" fmla="*/ 971834 h 1111192"/>
                <a:gd name="connsiteX2-193" fmla="*/ 91319 w 407039"/>
                <a:gd name="connsiteY2-194" fmla="*/ 120590 h 1111192"/>
                <a:gd name="connsiteX3-195" fmla="*/ 386540 w 407039"/>
                <a:gd name="connsiteY3-196" fmla="*/ 90110 h 1111192"/>
                <a:gd name="connsiteX4-197" fmla="*/ 392309 w 407039"/>
                <a:gd name="connsiteY4-198" fmla="*/ 913070 h 1111192"/>
                <a:gd name="connsiteX0-199" fmla="*/ 208557 w 406805"/>
                <a:gd name="connsiteY0-200" fmla="*/ 1096356 h 1096356"/>
                <a:gd name="connsiteX1-201" fmla="*/ 507 w 406805"/>
                <a:gd name="connsiteY1-202" fmla="*/ 971834 h 1096356"/>
                <a:gd name="connsiteX2-203" fmla="*/ 91085 w 406805"/>
                <a:gd name="connsiteY2-204" fmla="*/ 120590 h 1096356"/>
                <a:gd name="connsiteX3-205" fmla="*/ 386306 w 406805"/>
                <a:gd name="connsiteY3-206" fmla="*/ 90110 h 1096356"/>
                <a:gd name="connsiteX4-207" fmla="*/ 392075 w 406805"/>
                <a:gd name="connsiteY4-208" fmla="*/ 913070 h 1096356"/>
                <a:gd name="connsiteX0-209" fmla="*/ 119854 w 407115"/>
                <a:gd name="connsiteY0-210" fmla="*/ 1126028 h 1126028"/>
                <a:gd name="connsiteX1-211" fmla="*/ 817 w 407115"/>
                <a:gd name="connsiteY1-212" fmla="*/ 971834 h 1126028"/>
                <a:gd name="connsiteX2-213" fmla="*/ 91395 w 407115"/>
                <a:gd name="connsiteY2-214" fmla="*/ 120590 h 1126028"/>
                <a:gd name="connsiteX3-215" fmla="*/ 386616 w 407115"/>
                <a:gd name="connsiteY3-216" fmla="*/ 90110 h 1126028"/>
                <a:gd name="connsiteX4-217" fmla="*/ 392385 w 407115"/>
                <a:gd name="connsiteY4-218" fmla="*/ 913070 h 1126028"/>
                <a:gd name="connsiteX0-219" fmla="*/ 178960 w 406878"/>
                <a:gd name="connsiteY0-220" fmla="*/ 1096356 h 1096356"/>
                <a:gd name="connsiteX1-221" fmla="*/ 580 w 406878"/>
                <a:gd name="connsiteY1-222" fmla="*/ 971834 h 1096356"/>
                <a:gd name="connsiteX2-223" fmla="*/ 91158 w 406878"/>
                <a:gd name="connsiteY2-224" fmla="*/ 120590 h 1096356"/>
                <a:gd name="connsiteX3-225" fmla="*/ 386379 w 406878"/>
                <a:gd name="connsiteY3-226" fmla="*/ 90110 h 1096356"/>
                <a:gd name="connsiteX4-227" fmla="*/ 392148 w 406878"/>
                <a:gd name="connsiteY4-228" fmla="*/ 913070 h 1096356"/>
                <a:gd name="connsiteX0-229" fmla="*/ 178380 w 406298"/>
                <a:gd name="connsiteY0-230" fmla="*/ 1096356 h 1163321"/>
                <a:gd name="connsiteX1-231" fmla="*/ 0 w 406298"/>
                <a:gd name="connsiteY1-232" fmla="*/ 971834 h 1163321"/>
                <a:gd name="connsiteX2-233" fmla="*/ 90578 w 406298"/>
                <a:gd name="connsiteY2-234" fmla="*/ 120590 h 1163321"/>
                <a:gd name="connsiteX3-235" fmla="*/ 385799 w 406298"/>
                <a:gd name="connsiteY3-236" fmla="*/ 90110 h 1163321"/>
                <a:gd name="connsiteX4-237" fmla="*/ 391568 w 406298"/>
                <a:gd name="connsiteY4-238" fmla="*/ 913070 h 1163321"/>
                <a:gd name="connsiteX0-239" fmla="*/ 178380 w 406298"/>
                <a:gd name="connsiteY0-240" fmla="*/ 1022178 h 1139611"/>
                <a:gd name="connsiteX1-241" fmla="*/ 0 w 406298"/>
                <a:gd name="connsiteY1-242" fmla="*/ 971834 h 1139611"/>
                <a:gd name="connsiteX2-243" fmla="*/ 90578 w 406298"/>
                <a:gd name="connsiteY2-244" fmla="*/ 120590 h 1139611"/>
                <a:gd name="connsiteX3-245" fmla="*/ 385799 w 406298"/>
                <a:gd name="connsiteY3-246" fmla="*/ 90110 h 1139611"/>
                <a:gd name="connsiteX4-247" fmla="*/ 391568 w 406298"/>
                <a:gd name="connsiteY4-248" fmla="*/ 913070 h 1139611"/>
                <a:gd name="connsiteX0-249" fmla="*/ 178380 w 393129"/>
                <a:gd name="connsiteY0-250" fmla="*/ 1020191 h 1137624"/>
                <a:gd name="connsiteX1-251" fmla="*/ 0 w 393129"/>
                <a:gd name="connsiteY1-252" fmla="*/ 969847 h 1137624"/>
                <a:gd name="connsiteX2-253" fmla="*/ 90578 w 393129"/>
                <a:gd name="connsiteY2-254" fmla="*/ 118603 h 1137624"/>
                <a:gd name="connsiteX3-255" fmla="*/ 385799 w 393129"/>
                <a:gd name="connsiteY3-256" fmla="*/ 88123 h 1137624"/>
                <a:gd name="connsiteX4-257" fmla="*/ 317390 w 393129"/>
                <a:gd name="connsiteY4-258" fmla="*/ 881412 h 1137624"/>
                <a:gd name="connsiteX0-259" fmla="*/ 178380 w 426632"/>
                <a:gd name="connsiteY0-260" fmla="*/ 1134413 h 1251846"/>
                <a:gd name="connsiteX1-261" fmla="*/ 0 w 426632"/>
                <a:gd name="connsiteY1-262" fmla="*/ 1084069 h 1251846"/>
                <a:gd name="connsiteX2-263" fmla="*/ 90578 w 426632"/>
                <a:gd name="connsiteY2-264" fmla="*/ 232825 h 1251846"/>
                <a:gd name="connsiteX3-265" fmla="*/ 385799 w 426632"/>
                <a:gd name="connsiteY3-266" fmla="*/ 202345 h 1251846"/>
                <a:gd name="connsiteX4-267" fmla="*/ 317390 w 426632"/>
                <a:gd name="connsiteY4-268" fmla="*/ 995634 h 1251846"/>
                <a:gd name="connsiteX0-269" fmla="*/ 178380 w 429261"/>
                <a:gd name="connsiteY0-270" fmla="*/ 1134413 h 1251846"/>
                <a:gd name="connsiteX1-271" fmla="*/ 0 w 429261"/>
                <a:gd name="connsiteY1-272" fmla="*/ 1084069 h 1251846"/>
                <a:gd name="connsiteX2-273" fmla="*/ 90578 w 429261"/>
                <a:gd name="connsiteY2-274" fmla="*/ 232825 h 1251846"/>
                <a:gd name="connsiteX3-275" fmla="*/ 385799 w 429261"/>
                <a:gd name="connsiteY3-276" fmla="*/ 202345 h 1251846"/>
                <a:gd name="connsiteX4-277" fmla="*/ 335271 w 429261"/>
                <a:gd name="connsiteY4-278" fmla="*/ 968811 h 1251846"/>
                <a:gd name="connsiteX0-279" fmla="*/ 178380 w 425434"/>
                <a:gd name="connsiteY0-280" fmla="*/ 1134413 h 1251846"/>
                <a:gd name="connsiteX1-281" fmla="*/ 0 w 425434"/>
                <a:gd name="connsiteY1-282" fmla="*/ 1084069 h 1251846"/>
                <a:gd name="connsiteX2-283" fmla="*/ 90578 w 425434"/>
                <a:gd name="connsiteY2-284" fmla="*/ 232825 h 1251846"/>
                <a:gd name="connsiteX3-285" fmla="*/ 385799 w 425434"/>
                <a:gd name="connsiteY3-286" fmla="*/ 202345 h 1251846"/>
                <a:gd name="connsiteX4-287" fmla="*/ 308448 w 425434"/>
                <a:gd name="connsiteY4-288" fmla="*/ 968811 h 1251846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177" y="connsiteY4-178"/>
                </a:cxn>
              </a:cxnLst>
              <a:rect l="l" t="t" r="r" b="b"/>
              <a:pathLst>
                <a:path w="425434" h="1251846">
                  <a:moveTo>
                    <a:pt x="178380" y="1134413"/>
                  </a:moveTo>
                  <a:cubicBezTo>
                    <a:pt x="183267" y="1098824"/>
                    <a:pt x="31942" y="1449451"/>
                    <a:pt x="0" y="1084069"/>
                  </a:cubicBezTo>
                  <a:cubicBezTo>
                    <a:pt x="12565" y="911551"/>
                    <a:pt x="26278" y="379779"/>
                    <a:pt x="90578" y="232825"/>
                  </a:cubicBezTo>
                  <a:cubicBezTo>
                    <a:pt x="154878" y="85871"/>
                    <a:pt x="258983" y="-191831"/>
                    <a:pt x="385799" y="202345"/>
                  </a:cubicBezTo>
                  <a:cubicBezTo>
                    <a:pt x="512615" y="596521"/>
                    <a:pt x="293208" y="895151"/>
                    <a:pt x="308448" y="968811"/>
                  </a:cubicBezTo>
                </a:path>
              </a:pathLst>
            </a:custGeom>
            <a:noFill/>
            <a:ln w="1270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33" name="MH_Other_20"/>
            <p:cNvSpPr/>
            <p:nvPr>
              <p:custDataLst>
                <p:tags r:id="rId31"/>
              </p:custDataLst>
            </p:nvPr>
          </p:nvSpPr>
          <p:spPr bwMode="auto">
            <a:xfrm>
              <a:off x="6026150" y="2195513"/>
              <a:ext cx="584200" cy="584200"/>
            </a:xfrm>
            <a:prstGeom prst="ellipse">
              <a:avLst/>
            </a:prstGeom>
            <a:solidFill>
              <a:schemeClr val="accent1"/>
            </a:solidFill>
            <a:ln w="63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000" b="1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03</a:t>
              </a:r>
              <a:endParaRPr lang="zh-CN" altLang="en-US" sz="2000" b="1">
                <a:solidFill>
                  <a:srgbClr val="FFFFFF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0" name="MH_Other_35"/>
            <p:cNvSpPr/>
            <p:nvPr>
              <p:custDataLst>
                <p:tags r:id="rId32"/>
              </p:custDataLst>
            </p:nvPr>
          </p:nvSpPr>
          <p:spPr bwMode="auto">
            <a:xfrm rot="21389835">
              <a:off x="6148361" y="2666595"/>
              <a:ext cx="354687" cy="122105"/>
            </a:xfrm>
            <a:prstGeom prst="ellipse">
              <a:avLst/>
            </a:prstGeom>
            <a:gradFill flip="none" rotWithShape="1">
              <a:gsLst>
                <a:gs pos="0">
                  <a:sysClr val="window" lastClr="FFFFFF">
                    <a:alpha val="55000"/>
                  </a:sysClr>
                </a:gs>
                <a:gs pos="50000">
                  <a:sysClr val="window" lastClr="FFFFFF">
                    <a:shade val="67500"/>
                    <a:satMod val="115000"/>
                    <a:alpha val="12000"/>
                  </a:sysClr>
                </a:gs>
                <a:gs pos="100000">
                  <a:sysClr val="window" lastClr="FFFFFF">
                    <a:shade val="100000"/>
                    <a:satMod val="115000"/>
                    <a:alpha val="0"/>
                  </a:sysClr>
                </a:gs>
              </a:gsLst>
              <a:path path="shape">
                <a:fillToRect l="50000" t="50000" r="50000" b="50000"/>
              </a:path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 kern="0">
                <a:solidFill>
                  <a:srgbClr val="FFFFFF"/>
                </a:solidFill>
              </a:endParaRPr>
            </a:p>
          </p:txBody>
        </p:sp>
        <p:sp>
          <p:nvSpPr>
            <p:cNvPr id="81" name="MH_Other_36"/>
            <p:cNvSpPr/>
            <p:nvPr>
              <p:custDataLst>
                <p:tags r:id="rId33"/>
              </p:custDataLst>
            </p:nvPr>
          </p:nvSpPr>
          <p:spPr bwMode="auto">
            <a:xfrm rot="2179789">
              <a:off x="6134733" y="2216041"/>
              <a:ext cx="383694" cy="383694"/>
            </a:xfrm>
            <a:prstGeom prst="ellipse">
              <a:avLst/>
            </a:prstGeom>
            <a:gradFill flip="none" rotWithShape="1">
              <a:gsLst>
                <a:gs pos="0">
                  <a:sysClr val="window" lastClr="FFFFFF">
                    <a:alpha val="0"/>
                  </a:sysClr>
                </a:gs>
                <a:gs pos="16000">
                  <a:sysClr val="window" lastClr="FFFFFF">
                    <a:alpha val="51000"/>
                  </a:sysClr>
                </a:gs>
                <a:gs pos="30000">
                  <a:sysClr val="window" lastClr="FFFFFF">
                    <a:alpha val="0"/>
                  </a:sysClr>
                </a:gs>
              </a:gsLst>
              <a:lin ang="27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 kern="0">
                <a:solidFill>
                  <a:srgbClr val="FFFFFF"/>
                </a:solidFill>
              </a:endParaRPr>
            </a:p>
          </p:txBody>
        </p:sp>
        <p:sp>
          <p:nvSpPr>
            <p:cNvPr id="90" name="矩形 89"/>
            <p:cNvSpPr/>
            <p:nvPr>
              <p:custDataLst>
                <p:tags r:id="rId34"/>
              </p:custDataLst>
            </p:nvPr>
          </p:nvSpPr>
          <p:spPr>
            <a:xfrm>
              <a:off x="5456240" y="3715098"/>
              <a:ext cx="1354134" cy="1574855"/>
            </a:xfrm>
            <a:prstGeom prst="rect">
              <a:avLst/>
            </a:prstGeom>
          </p:spPr>
          <p:txBody>
            <a:bodyPr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zh-CN" altLang="en-US" sz="28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黑体" panose="02010609060101010101" charset="-122"/>
                  <a:ea typeface="黑体" panose="02010609060101010101" charset="-122"/>
                </a:rPr>
                <a:t>周围的舆论氛围</a:t>
              </a:r>
              <a:endPara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grpSp>
        <p:nvGrpSpPr>
          <p:cNvPr id="5" name="组合 4" title=""/>
          <p:cNvGrpSpPr/>
          <p:nvPr>
            <p:custDataLst>
              <p:tags r:id="rId35"/>
            </p:custDataLst>
          </p:nvPr>
        </p:nvGrpSpPr>
        <p:grpSpPr>
          <a:xfrm>
            <a:off x="8532814" y="1820367"/>
            <a:ext cx="1362075" cy="3678238"/>
            <a:chOff x="7170739" y="2133600"/>
            <a:chExt cx="1362075" cy="3678238"/>
          </a:xfrm>
        </p:grpSpPr>
        <p:sp>
          <p:nvSpPr>
            <p:cNvPr id="74" name="MH_Other_4"/>
            <p:cNvSpPr/>
            <p:nvPr>
              <p:custDataLst>
                <p:tags r:id="rId36"/>
              </p:custDataLst>
            </p:nvPr>
          </p:nvSpPr>
          <p:spPr>
            <a:xfrm>
              <a:off x="7680325" y="2133600"/>
              <a:ext cx="704850" cy="706438"/>
            </a:xfrm>
            <a:prstGeom prst="ellipse">
              <a:avLst/>
            </a:prstGeom>
            <a:solidFill>
              <a:sysClr val="window" lastClr="FFFFFF">
                <a:lumMod val="85000"/>
              </a:sysClr>
            </a:solidFill>
            <a:ln w="12700" cap="flat" cmpd="sng" algn="ctr">
              <a:noFill/>
              <a:prstDash val="solid"/>
              <a:miter lim="800000"/>
            </a:ln>
            <a:effectLst>
              <a:outerShdw blurRad="50800" dist="25400" dir="5400000" algn="t" rotWithShape="0">
                <a:prstClr val="black">
                  <a:alpha val="40000"/>
                </a:prstClr>
              </a:out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 kern="0">
                <a:solidFill>
                  <a:srgbClr val="FFFFFF"/>
                </a:solidFill>
              </a:endParaRPr>
            </a:p>
          </p:txBody>
        </p:sp>
        <p:sp>
          <p:nvSpPr>
            <p:cNvPr id="39" name="MH_SubTitle_4"/>
            <p:cNvSpPr/>
            <p:nvPr>
              <p:custDataLst>
                <p:tags r:id="rId37"/>
              </p:custDataLst>
            </p:nvPr>
          </p:nvSpPr>
          <p:spPr>
            <a:xfrm>
              <a:off x="7170739" y="3151188"/>
              <a:ext cx="1362075" cy="2660650"/>
            </a:xfrm>
            <a:custGeom>
              <a:gdLst>
                <a:gd name="connsiteX0" fmla="*/ 771513 w 1543025"/>
                <a:gd name="connsiteY0" fmla="*/ 280548 h 3015913"/>
                <a:gd name="connsiteX1" fmla="*/ 640638 w 1543025"/>
                <a:gd name="connsiteY1" fmla="*/ 411423 h 3015913"/>
                <a:gd name="connsiteX2" fmla="*/ 771513 w 1543025"/>
                <a:gd name="connsiteY2" fmla="*/ 542298 h 3015913"/>
                <a:gd name="connsiteX3" fmla="*/ 902388 w 1543025"/>
                <a:gd name="connsiteY3" fmla="*/ 411423 h 3015913"/>
                <a:gd name="connsiteX4" fmla="*/ 771513 w 1543025"/>
                <a:gd name="connsiteY4" fmla="*/ 280548 h 3015913"/>
                <a:gd name="connsiteX5" fmla="*/ 771513 w 1543025"/>
                <a:gd name="connsiteY5" fmla="*/ 0 h 3015913"/>
                <a:gd name="connsiteX6" fmla="*/ 1543025 w 1543025"/>
                <a:gd name="connsiteY6" fmla="*/ 481223 h 3015913"/>
                <a:gd name="connsiteX7" fmla="*/ 1543025 w 1543025"/>
                <a:gd name="connsiteY7" fmla="*/ 3015913 h 3015913"/>
                <a:gd name="connsiteX8" fmla="*/ 0 w 1543025"/>
                <a:gd name="connsiteY8" fmla="*/ 3015913 h 3015913"/>
                <a:gd name="connsiteX9" fmla="*/ 0 w 1543025"/>
                <a:gd name="connsiteY9" fmla="*/ 481223 h 30159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3025" h="3015913">
                  <a:moveTo>
                    <a:pt x="771513" y="280548"/>
                  </a:moveTo>
                  <a:cubicBezTo>
                    <a:pt x="699233" y="280548"/>
                    <a:pt x="640638" y="339143"/>
                    <a:pt x="640638" y="411423"/>
                  </a:cubicBezTo>
                  <a:cubicBezTo>
                    <a:pt x="640638" y="483703"/>
                    <a:pt x="699233" y="542298"/>
                    <a:pt x="771513" y="542298"/>
                  </a:cubicBezTo>
                  <a:cubicBezTo>
                    <a:pt x="843793" y="542298"/>
                    <a:pt x="902388" y="483703"/>
                    <a:pt x="902388" y="411423"/>
                  </a:cubicBezTo>
                  <a:cubicBezTo>
                    <a:pt x="902388" y="339143"/>
                    <a:pt x="843793" y="280548"/>
                    <a:pt x="771513" y="280548"/>
                  </a:cubicBezTo>
                  <a:close/>
                  <a:moveTo>
                    <a:pt x="771513" y="0"/>
                  </a:moveTo>
                  <a:lnTo>
                    <a:pt x="1543025" y="481223"/>
                  </a:lnTo>
                  <a:lnTo>
                    <a:pt x="1543025" y="3015913"/>
                  </a:lnTo>
                  <a:lnTo>
                    <a:pt x="0" y="3015913"/>
                  </a:lnTo>
                  <a:lnTo>
                    <a:pt x="0" y="48122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0" rIns="68580" bIns="97200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400">
                <a:solidFill>
                  <a:srgbClr val="FFFFFF"/>
                </a:solidFill>
              </a:endParaRPr>
            </a:p>
          </p:txBody>
        </p:sp>
        <p:sp>
          <p:nvSpPr>
            <p:cNvPr id="40" name="MH_Other_21"/>
            <p:cNvSpPr/>
            <p:nvPr>
              <p:custDataLst>
                <p:tags r:id="rId38"/>
              </p:custDataLst>
            </p:nvPr>
          </p:nvSpPr>
          <p:spPr>
            <a:xfrm>
              <a:off x="7170739" y="5378450"/>
              <a:ext cx="1362075" cy="433388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cxnSp>
          <p:nvCxnSpPr>
            <p:cNvPr id="42" name="MH_Other_22"/>
            <p:cNvCxnSpPr/>
            <p:nvPr>
              <p:custDataLst>
                <p:tags r:id="rId39"/>
              </p:custDataLst>
            </p:nvPr>
          </p:nvCxnSpPr>
          <p:spPr>
            <a:xfrm>
              <a:off x="7170739" y="5378450"/>
              <a:ext cx="1362075" cy="0"/>
            </a:xfrm>
            <a:prstGeom prst="line">
              <a:avLst/>
            </a:prstGeom>
            <a:ln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MH_Other_24"/>
            <p:cNvSpPr/>
            <p:nvPr>
              <p:custDataLst>
                <p:tags r:id="rId40"/>
              </p:custDataLst>
            </p:nvPr>
          </p:nvSpPr>
          <p:spPr>
            <a:xfrm>
              <a:off x="7762876" y="2451101"/>
              <a:ext cx="365125" cy="1076325"/>
            </a:xfrm>
            <a:custGeom>
              <a:gdLst>
                <a:gd name="connsiteX0" fmla="*/ 99809 w 763548"/>
                <a:gd name="connsiteY0" fmla="*/ 959606 h 959606"/>
                <a:gd name="connsiteX1" fmla="*/ 54089 w 763548"/>
                <a:gd name="connsiteY1" fmla="*/ 60446 h 959606"/>
                <a:gd name="connsiteX2" fmla="*/ 755129 w 763548"/>
                <a:gd name="connsiteY2" fmla="*/ 167126 h 959606"/>
                <a:gd name="connsiteX3" fmla="*/ 465569 w 763548"/>
                <a:gd name="connsiteY3" fmla="*/ 852926 h 959606"/>
                <a:gd name="connsiteX0-1" fmla="*/ 99809 w 763548"/>
                <a:gd name="connsiteY0-2" fmla="*/ 1041447 h 1041447"/>
                <a:gd name="connsiteX1-3" fmla="*/ 54089 w 763548"/>
                <a:gd name="connsiteY1-4" fmla="*/ 66087 h 1041447"/>
                <a:gd name="connsiteX2-5" fmla="*/ 755129 w 763548"/>
                <a:gd name="connsiteY2-6" fmla="*/ 172767 h 1041447"/>
                <a:gd name="connsiteX3-7" fmla="*/ 465569 w 763548"/>
                <a:gd name="connsiteY3-8" fmla="*/ 858567 h 1041447"/>
                <a:gd name="connsiteX0-9" fmla="*/ 87445 w 589165"/>
                <a:gd name="connsiteY0-10" fmla="*/ 1265428 h 1265428"/>
                <a:gd name="connsiteX1-11" fmla="*/ 41725 w 589165"/>
                <a:gd name="connsiteY1-12" fmla="*/ 290068 h 1265428"/>
                <a:gd name="connsiteX2-13" fmla="*/ 575125 w 589165"/>
                <a:gd name="connsiteY2-14" fmla="*/ 46228 h 1265428"/>
                <a:gd name="connsiteX3-15" fmla="*/ 453205 w 589165"/>
                <a:gd name="connsiteY3-16" fmla="*/ 1082548 h 1265428"/>
                <a:gd name="connsiteX0-17" fmla="*/ 23351 w 516465"/>
                <a:gd name="connsiteY0-18" fmla="*/ 1265428 h 1265428"/>
                <a:gd name="connsiteX1-19" fmla="*/ 160511 w 516465"/>
                <a:gd name="connsiteY1-20" fmla="*/ 290068 h 1265428"/>
                <a:gd name="connsiteX2-21" fmla="*/ 511031 w 516465"/>
                <a:gd name="connsiteY2-22" fmla="*/ 46228 h 1265428"/>
                <a:gd name="connsiteX3-23" fmla="*/ 389111 w 516465"/>
                <a:gd name="connsiteY3-24" fmla="*/ 1082548 h 1265428"/>
                <a:gd name="connsiteX0-25" fmla="*/ 46185 w 544047"/>
                <a:gd name="connsiteY0-26" fmla="*/ 1265428 h 1265428"/>
                <a:gd name="connsiteX1-27" fmla="*/ 76665 w 544047"/>
                <a:gd name="connsiteY1-28" fmla="*/ 290068 h 1265428"/>
                <a:gd name="connsiteX2-29" fmla="*/ 533865 w 544047"/>
                <a:gd name="connsiteY2-30" fmla="*/ 46228 h 1265428"/>
                <a:gd name="connsiteX3-31" fmla="*/ 411945 w 544047"/>
                <a:gd name="connsiteY3-32" fmla="*/ 1082548 h 1265428"/>
                <a:gd name="connsiteX0-33" fmla="*/ 110427 w 608289"/>
                <a:gd name="connsiteY0-34" fmla="*/ 1265428 h 1265428"/>
                <a:gd name="connsiteX1-35" fmla="*/ 140907 w 608289"/>
                <a:gd name="connsiteY1-36" fmla="*/ 290068 h 1265428"/>
                <a:gd name="connsiteX2-37" fmla="*/ 598107 w 608289"/>
                <a:gd name="connsiteY2-38" fmla="*/ 46228 h 1265428"/>
                <a:gd name="connsiteX3-39" fmla="*/ 476187 w 608289"/>
                <a:gd name="connsiteY3-40" fmla="*/ 1082548 h 1265428"/>
                <a:gd name="connsiteX0-41" fmla="*/ 48521 w 590413"/>
                <a:gd name="connsiteY0-42" fmla="*/ 1103198 h 1103198"/>
                <a:gd name="connsiteX1-43" fmla="*/ 79001 w 590413"/>
                <a:gd name="connsiteY1-44" fmla="*/ 127838 h 1103198"/>
                <a:gd name="connsiteX2-45" fmla="*/ 581921 w 590413"/>
                <a:gd name="connsiteY2-46" fmla="*/ 97358 h 1103198"/>
                <a:gd name="connsiteX3-47" fmla="*/ 414281 w 590413"/>
                <a:gd name="connsiteY3-48" fmla="*/ 920318 h 1103198"/>
                <a:gd name="connsiteX0-49" fmla="*/ 48521 w 590894"/>
                <a:gd name="connsiteY0-50" fmla="*/ 1225803 h 1225803"/>
                <a:gd name="connsiteX1-51" fmla="*/ 79001 w 590894"/>
                <a:gd name="connsiteY1-52" fmla="*/ 250443 h 1225803"/>
                <a:gd name="connsiteX2-53" fmla="*/ 581921 w 590894"/>
                <a:gd name="connsiteY2-54" fmla="*/ 219963 h 1225803"/>
                <a:gd name="connsiteX3-55" fmla="*/ 414281 w 590894"/>
                <a:gd name="connsiteY3-56" fmla="*/ 1042923 h 1225803"/>
                <a:gd name="connsiteX0-57" fmla="*/ 26321 w 675662"/>
                <a:gd name="connsiteY0-58" fmla="*/ 1257677 h 1257677"/>
                <a:gd name="connsiteX1-59" fmla="*/ 163481 w 675662"/>
                <a:gd name="connsiteY1-60" fmla="*/ 251837 h 1257677"/>
                <a:gd name="connsiteX2-61" fmla="*/ 666401 w 675662"/>
                <a:gd name="connsiteY2-62" fmla="*/ 221357 h 1257677"/>
                <a:gd name="connsiteX3-63" fmla="*/ 498761 w 675662"/>
                <a:gd name="connsiteY3-64" fmla="*/ 1044317 h 1257677"/>
                <a:gd name="connsiteX0-65" fmla="*/ 43742 w 601395"/>
                <a:gd name="connsiteY0-66" fmla="*/ 1241740 h 1241740"/>
                <a:gd name="connsiteX1-67" fmla="*/ 89462 w 601395"/>
                <a:gd name="connsiteY1-68" fmla="*/ 251140 h 1241740"/>
                <a:gd name="connsiteX2-69" fmla="*/ 592382 w 601395"/>
                <a:gd name="connsiteY2-70" fmla="*/ 220660 h 1241740"/>
                <a:gd name="connsiteX3-71" fmla="*/ 424742 w 601395"/>
                <a:gd name="connsiteY3-72" fmla="*/ 1043620 h 1241740"/>
                <a:gd name="connsiteX0-73" fmla="*/ 43742 w 596005"/>
                <a:gd name="connsiteY0-74" fmla="*/ 1119350 h 1119350"/>
                <a:gd name="connsiteX1-75" fmla="*/ 89462 w 596005"/>
                <a:gd name="connsiteY1-76" fmla="*/ 128750 h 1119350"/>
                <a:gd name="connsiteX2-77" fmla="*/ 592382 w 596005"/>
                <a:gd name="connsiteY2-78" fmla="*/ 98270 h 1119350"/>
                <a:gd name="connsiteX3-79" fmla="*/ 333302 w 596005"/>
                <a:gd name="connsiteY3-80" fmla="*/ 921230 h 1119350"/>
                <a:gd name="connsiteX0-81" fmla="*/ 43742 w 597650"/>
                <a:gd name="connsiteY0-82" fmla="*/ 1119350 h 1119350"/>
                <a:gd name="connsiteX1-83" fmla="*/ 89462 w 597650"/>
                <a:gd name="connsiteY1-84" fmla="*/ 128750 h 1119350"/>
                <a:gd name="connsiteX2-85" fmla="*/ 592382 w 597650"/>
                <a:gd name="connsiteY2-86" fmla="*/ 98270 h 1119350"/>
                <a:gd name="connsiteX3-87" fmla="*/ 371402 w 597650"/>
                <a:gd name="connsiteY3-88" fmla="*/ 921230 h 1119350"/>
                <a:gd name="connsiteX0-89" fmla="*/ 43742 w 598661"/>
                <a:gd name="connsiteY0-90" fmla="*/ 1119967 h 1119967"/>
                <a:gd name="connsiteX1-91" fmla="*/ 89462 w 598661"/>
                <a:gd name="connsiteY1-92" fmla="*/ 129367 h 1119967"/>
                <a:gd name="connsiteX2-93" fmla="*/ 592382 w 598661"/>
                <a:gd name="connsiteY2-94" fmla="*/ 98887 h 1119967"/>
                <a:gd name="connsiteX3-95" fmla="*/ 390452 w 598661"/>
                <a:gd name="connsiteY3-96" fmla="*/ 931372 h 1119967"/>
                <a:gd name="connsiteX0-97" fmla="*/ 43742 w 599221"/>
                <a:gd name="connsiteY0-98" fmla="*/ 1116893 h 1116893"/>
                <a:gd name="connsiteX1-99" fmla="*/ 89462 w 599221"/>
                <a:gd name="connsiteY1-100" fmla="*/ 126293 h 1116893"/>
                <a:gd name="connsiteX2-101" fmla="*/ 592382 w 599221"/>
                <a:gd name="connsiteY2-102" fmla="*/ 95813 h 1116893"/>
                <a:gd name="connsiteX3-103" fmla="*/ 399977 w 599221"/>
                <a:gd name="connsiteY3-104" fmla="*/ 880673 h 1116893"/>
                <a:gd name="connsiteX0-105" fmla="*/ 43742 w 598661"/>
                <a:gd name="connsiteY0-106" fmla="*/ 1119349 h 1119349"/>
                <a:gd name="connsiteX1-107" fmla="*/ 89462 w 598661"/>
                <a:gd name="connsiteY1-108" fmla="*/ 128749 h 1119349"/>
                <a:gd name="connsiteX2-109" fmla="*/ 592382 w 598661"/>
                <a:gd name="connsiteY2-110" fmla="*/ 98269 h 1119349"/>
                <a:gd name="connsiteX3-111" fmla="*/ 390452 w 598661"/>
                <a:gd name="connsiteY3-112" fmla="*/ 921229 h 1119349"/>
                <a:gd name="connsiteX0-113" fmla="*/ 35221 w 396661"/>
                <a:gd name="connsiteY0-114" fmla="*/ 1119349 h 1119349"/>
                <a:gd name="connsiteX1-115" fmla="*/ 80941 w 396661"/>
                <a:gd name="connsiteY1-116" fmla="*/ 128749 h 1119349"/>
                <a:gd name="connsiteX2-117" fmla="*/ 376162 w 396661"/>
                <a:gd name="connsiteY2-118" fmla="*/ 98269 h 1119349"/>
                <a:gd name="connsiteX3-119" fmla="*/ 381931 w 396661"/>
                <a:gd name="connsiteY3-120" fmla="*/ 921229 h 1119349"/>
                <a:gd name="connsiteX0-121" fmla="*/ 151837 w 513277"/>
                <a:gd name="connsiteY0-122" fmla="*/ 1184144 h 1184144"/>
                <a:gd name="connsiteX1-123" fmla="*/ 197557 w 513277"/>
                <a:gd name="connsiteY1-124" fmla="*/ 193544 h 1184144"/>
                <a:gd name="connsiteX2-125" fmla="*/ 492778 w 513277"/>
                <a:gd name="connsiteY2-126" fmla="*/ 163064 h 1184144"/>
                <a:gd name="connsiteX3-127" fmla="*/ 498547 w 513277"/>
                <a:gd name="connsiteY3-128" fmla="*/ 986024 h 1184144"/>
                <a:gd name="connsiteX0-129" fmla="*/ 114125 w 475565"/>
                <a:gd name="connsiteY0-130" fmla="*/ 1184144 h 1184144"/>
                <a:gd name="connsiteX1-131" fmla="*/ 159845 w 475565"/>
                <a:gd name="connsiteY1-132" fmla="*/ 193544 h 1184144"/>
                <a:gd name="connsiteX2-133" fmla="*/ 455066 w 475565"/>
                <a:gd name="connsiteY2-134" fmla="*/ 163064 h 1184144"/>
                <a:gd name="connsiteX3-135" fmla="*/ 460835 w 475565"/>
                <a:gd name="connsiteY3-136" fmla="*/ 986024 h 1184144"/>
                <a:gd name="connsiteX0-137" fmla="*/ -1 w 361439"/>
                <a:gd name="connsiteY0-138" fmla="*/ 1090904 h 1090904"/>
                <a:gd name="connsiteX1-139" fmla="*/ 45719 w 361439"/>
                <a:gd name="connsiteY1-140" fmla="*/ 100304 h 1090904"/>
                <a:gd name="connsiteX2-141" fmla="*/ 340940 w 361439"/>
                <a:gd name="connsiteY2-142" fmla="*/ 69824 h 1090904"/>
                <a:gd name="connsiteX3-143" fmla="*/ 346709 w 361439"/>
                <a:gd name="connsiteY3-144" fmla="*/ 892784 h 1090904"/>
                <a:gd name="connsiteX0-145" fmla="*/ 0 w 346604"/>
                <a:gd name="connsiteY0-146" fmla="*/ 1135079 h 1135079"/>
                <a:gd name="connsiteX1-147" fmla="*/ 30884 w 346604"/>
                <a:gd name="connsiteY1-148" fmla="*/ 129643 h 1135079"/>
                <a:gd name="connsiteX2-149" fmla="*/ 326105 w 346604"/>
                <a:gd name="connsiteY2-150" fmla="*/ 99163 h 1135079"/>
                <a:gd name="connsiteX3-151" fmla="*/ 331874 w 346604"/>
                <a:gd name="connsiteY3-152" fmla="*/ 922123 h 1135079"/>
                <a:gd name="connsiteX0-153" fmla="*/ 0 w 391111"/>
                <a:gd name="connsiteY0-154" fmla="*/ 1166549 h 1166548"/>
                <a:gd name="connsiteX1-155" fmla="*/ 75391 w 391111"/>
                <a:gd name="connsiteY1-156" fmla="*/ 131441 h 1166548"/>
                <a:gd name="connsiteX2-157" fmla="*/ 370612 w 391111"/>
                <a:gd name="connsiteY2-158" fmla="*/ 100961 h 1166548"/>
                <a:gd name="connsiteX3-159" fmla="*/ 376381 w 391111"/>
                <a:gd name="connsiteY3-160" fmla="*/ 923921 h 1166548"/>
                <a:gd name="connsiteX0-161" fmla="*/ 0 w 391111"/>
                <a:gd name="connsiteY0-162" fmla="*/ 1154019 h 1154019"/>
                <a:gd name="connsiteX1-163" fmla="*/ 29319 w 391111"/>
                <a:gd name="connsiteY1-164" fmla="*/ 940484 h 1154019"/>
                <a:gd name="connsiteX2-165" fmla="*/ 75391 w 391111"/>
                <a:gd name="connsiteY2-166" fmla="*/ 118911 h 1154019"/>
                <a:gd name="connsiteX3-167" fmla="*/ 370612 w 391111"/>
                <a:gd name="connsiteY3-168" fmla="*/ 88431 h 1154019"/>
                <a:gd name="connsiteX4" fmla="*/ 376381 w 391111"/>
                <a:gd name="connsiteY4" fmla="*/ 911391 h 1154019"/>
                <a:gd name="connsiteX0-169" fmla="*/ 18086 w 409197"/>
                <a:gd name="connsiteY0-170" fmla="*/ 1155698 h 1155698"/>
                <a:gd name="connsiteX1-171" fmla="*/ 2899 w 409197"/>
                <a:gd name="connsiteY1-172" fmla="*/ 971834 h 1155698"/>
                <a:gd name="connsiteX2-173" fmla="*/ 93477 w 409197"/>
                <a:gd name="connsiteY2-174" fmla="*/ 120590 h 1155698"/>
                <a:gd name="connsiteX3-175" fmla="*/ 388698 w 409197"/>
                <a:gd name="connsiteY3-176" fmla="*/ 90110 h 1155698"/>
                <a:gd name="connsiteX4-177" fmla="*/ 394467 w 409197"/>
                <a:gd name="connsiteY4-178" fmla="*/ 913070 h 1155698"/>
                <a:gd name="connsiteX0-179" fmla="*/ 75711 w 407479"/>
                <a:gd name="connsiteY0-180" fmla="*/ 1111192 h 1111192"/>
                <a:gd name="connsiteX1-181" fmla="*/ 1181 w 407479"/>
                <a:gd name="connsiteY1-182" fmla="*/ 971834 h 1111192"/>
                <a:gd name="connsiteX2-183" fmla="*/ 91759 w 407479"/>
                <a:gd name="connsiteY2-184" fmla="*/ 120590 h 1111192"/>
                <a:gd name="connsiteX3-185" fmla="*/ 386980 w 407479"/>
                <a:gd name="connsiteY3-186" fmla="*/ 90110 h 1111192"/>
                <a:gd name="connsiteX4-187" fmla="*/ 392749 w 407479"/>
                <a:gd name="connsiteY4-188" fmla="*/ 913070 h 1111192"/>
                <a:gd name="connsiteX0-189" fmla="*/ 134613 w 407039"/>
                <a:gd name="connsiteY0-190" fmla="*/ 1111192 h 1111192"/>
                <a:gd name="connsiteX1-191" fmla="*/ 741 w 407039"/>
                <a:gd name="connsiteY1-192" fmla="*/ 971834 h 1111192"/>
                <a:gd name="connsiteX2-193" fmla="*/ 91319 w 407039"/>
                <a:gd name="connsiteY2-194" fmla="*/ 120590 h 1111192"/>
                <a:gd name="connsiteX3-195" fmla="*/ 386540 w 407039"/>
                <a:gd name="connsiteY3-196" fmla="*/ 90110 h 1111192"/>
                <a:gd name="connsiteX4-197" fmla="*/ 392309 w 407039"/>
                <a:gd name="connsiteY4-198" fmla="*/ 913070 h 1111192"/>
                <a:gd name="connsiteX0-199" fmla="*/ 208557 w 406805"/>
                <a:gd name="connsiteY0-200" fmla="*/ 1096356 h 1096356"/>
                <a:gd name="connsiteX1-201" fmla="*/ 507 w 406805"/>
                <a:gd name="connsiteY1-202" fmla="*/ 971834 h 1096356"/>
                <a:gd name="connsiteX2-203" fmla="*/ 91085 w 406805"/>
                <a:gd name="connsiteY2-204" fmla="*/ 120590 h 1096356"/>
                <a:gd name="connsiteX3-205" fmla="*/ 386306 w 406805"/>
                <a:gd name="connsiteY3-206" fmla="*/ 90110 h 1096356"/>
                <a:gd name="connsiteX4-207" fmla="*/ 392075 w 406805"/>
                <a:gd name="connsiteY4-208" fmla="*/ 913070 h 1096356"/>
                <a:gd name="connsiteX0-209" fmla="*/ 119854 w 407115"/>
                <a:gd name="connsiteY0-210" fmla="*/ 1126028 h 1126028"/>
                <a:gd name="connsiteX1-211" fmla="*/ 817 w 407115"/>
                <a:gd name="connsiteY1-212" fmla="*/ 971834 h 1126028"/>
                <a:gd name="connsiteX2-213" fmla="*/ 91395 w 407115"/>
                <a:gd name="connsiteY2-214" fmla="*/ 120590 h 1126028"/>
                <a:gd name="connsiteX3-215" fmla="*/ 386616 w 407115"/>
                <a:gd name="connsiteY3-216" fmla="*/ 90110 h 1126028"/>
                <a:gd name="connsiteX4-217" fmla="*/ 392385 w 407115"/>
                <a:gd name="connsiteY4-218" fmla="*/ 913070 h 1126028"/>
                <a:gd name="connsiteX0-219" fmla="*/ 178960 w 406878"/>
                <a:gd name="connsiteY0-220" fmla="*/ 1096356 h 1096356"/>
                <a:gd name="connsiteX1-221" fmla="*/ 580 w 406878"/>
                <a:gd name="connsiteY1-222" fmla="*/ 971834 h 1096356"/>
                <a:gd name="connsiteX2-223" fmla="*/ 91158 w 406878"/>
                <a:gd name="connsiteY2-224" fmla="*/ 120590 h 1096356"/>
                <a:gd name="connsiteX3-225" fmla="*/ 386379 w 406878"/>
                <a:gd name="connsiteY3-226" fmla="*/ 90110 h 1096356"/>
                <a:gd name="connsiteX4-227" fmla="*/ 392148 w 406878"/>
                <a:gd name="connsiteY4-228" fmla="*/ 913070 h 1096356"/>
                <a:gd name="connsiteX0-229" fmla="*/ 178380 w 406298"/>
                <a:gd name="connsiteY0-230" fmla="*/ 1096356 h 1163321"/>
                <a:gd name="connsiteX1-231" fmla="*/ 0 w 406298"/>
                <a:gd name="connsiteY1-232" fmla="*/ 971834 h 1163321"/>
                <a:gd name="connsiteX2-233" fmla="*/ 90578 w 406298"/>
                <a:gd name="connsiteY2-234" fmla="*/ 120590 h 1163321"/>
                <a:gd name="connsiteX3-235" fmla="*/ 385799 w 406298"/>
                <a:gd name="connsiteY3-236" fmla="*/ 90110 h 1163321"/>
                <a:gd name="connsiteX4-237" fmla="*/ 391568 w 406298"/>
                <a:gd name="connsiteY4-238" fmla="*/ 913070 h 1163321"/>
                <a:gd name="connsiteX0-239" fmla="*/ 178380 w 406298"/>
                <a:gd name="connsiteY0-240" fmla="*/ 1022178 h 1139611"/>
                <a:gd name="connsiteX1-241" fmla="*/ 0 w 406298"/>
                <a:gd name="connsiteY1-242" fmla="*/ 971834 h 1139611"/>
                <a:gd name="connsiteX2-243" fmla="*/ 90578 w 406298"/>
                <a:gd name="connsiteY2-244" fmla="*/ 120590 h 1139611"/>
                <a:gd name="connsiteX3-245" fmla="*/ 385799 w 406298"/>
                <a:gd name="connsiteY3-246" fmla="*/ 90110 h 1139611"/>
                <a:gd name="connsiteX4-247" fmla="*/ 391568 w 406298"/>
                <a:gd name="connsiteY4-248" fmla="*/ 913070 h 1139611"/>
                <a:gd name="connsiteX0-249" fmla="*/ 178380 w 393129"/>
                <a:gd name="connsiteY0-250" fmla="*/ 1020191 h 1137624"/>
                <a:gd name="connsiteX1-251" fmla="*/ 0 w 393129"/>
                <a:gd name="connsiteY1-252" fmla="*/ 969847 h 1137624"/>
                <a:gd name="connsiteX2-253" fmla="*/ 90578 w 393129"/>
                <a:gd name="connsiteY2-254" fmla="*/ 118603 h 1137624"/>
                <a:gd name="connsiteX3-255" fmla="*/ 385799 w 393129"/>
                <a:gd name="connsiteY3-256" fmla="*/ 88123 h 1137624"/>
                <a:gd name="connsiteX4-257" fmla="*/ 317390 w 393129"/>
                <a:gd name="connsiteY4-258" fmla="*/ 881412 h 1137624"/>
                <a:gd name="connsiteX0-259" fmla="*/ 178380 w 426632"/>
                <a:gd name="connsiteY0-260" fmla="*/ 1134413 h 1251846"/>
                <a:gd name="connsiteX1-261" fmla="*/ 0 w 426632"/>
                <a:gd name="connsiteY1-262" fmla="*/ 1084069 h 1251846"/>
                <a:gd name="connsiteX2-263" fmla="*/ 90578 w 426632"/>
                <a:gd name="connsiteY2-264" fmla="*/ 232825 h 1251846"/>
                <a:gd name="connsiteX3-265" fmla="*/ 385799 w 426632"/>
                <a:gd name="connsiteY3-266" fmla="*/ 202345 h 1251846"/>
                <a:gd name="connsiteX4-267" fmla="*/ 317390 w 426632"/>
                <a:gd name="connsiteY4-268" fmla="*/ 995634 h 1251846"/>
                <a:gd name="connsiteX0-269" fmla="*/ 178380 w 429261"/>
                <a:gd name="connsiteY0-270" fmla="*/ 1134413 h 1251846"/>
                <a:gd name="connsiteX1-271" fmla="*/ 0 w 429261"/>
                <a:gd name="connsiteY1-272" fmla="*/ 1084069 h 1251846"/>
                <a:gd name="connsiteX2-273" fmla="*/ 90578 w 429261"/>
                <a:gd name="connsiteY2-274" fmla="*/ 232825 h 1251846"/>
                <a:gd name="connsiteX3-275" fmla="*/ 385799 w 429261"/>
                <a:gd name="connsiteY3-276" fmla="*/ 202345 h 1251846"/>
                <a:gd name="connsiteX4-277" fmla="*/ 335271 w 429261"/>
                <a:gd name="connsiteY4-278" fmla="*/ 968811 h 1251846"/>
                <a:gd name="connsiteX0-279" fmla="*/ 178380 w 425434"/>
                <a:gd name="connsiteY0-280" fmla="*/ 1134413 h 1251846"/>
                <a:gd name="connsiteX1-281" fmla="*/ 0 w 425434"/>
                <a:gd name="connsiteY1-282" fmla="*/ 1084069 h 1251846"/>
                <a:gd name="connsiteX2-283" fmla="*/ 90578 w 425434"/>
                <a:gd name="connsiteY2-284" fmla="*/ 232825 h 1251846"/>
                <a:gd name="connsiteX3-285" fmla="*/ 385799 w 425434"/>
                <a:gd name="connsiteY3-286" fmla="*/ 202345 h 1251846"/>
                <a:gd name="connsiteX4-287" fmla="*/ 308448 w 425434"/>
                <a:gd name="connsiteY4-288" fmla="*/ 968811 h 1251846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177" y="connsiteY4-178"/>
                </a:cxn>
              </a:cxnLst>
              <a:rect l="l" t="t" r="r" b="b"/>
              <a:pathLst>
                <a:path w="425434" h="1251846">
                  <a:moveTo>
                    <a:pt x="178380" y="1134413"/>
                  </a:moveTo>
                  <a:cubicBezTo>
                    <a:pt x="183267" y="1098824"/>
                    <a:pt x="31942" y="1449451"/>
                    <a:pt x="0" y="1084069"/>
                  </a:cubicBezTo>
                  <a:cubicBezTo>
                    <a:pt x="12565" y="911551"/>
                    <a:pt x="26278" y="379779"/>
                    <a:pt x="90578" y="232825"/>
                  </a:cubicBezTo>
                  <a:cubicBezTo>
                    <a:pt x="154878" y="85871"/>
                    <a:pt x="258983" y="-191831"/>
                    <a:pt x="385799" y="202345"/>
                  </a:cubicBezTo>
                  <a:cubicBezTo>
                    <a:pt x="512615" y="596521"/>
                    <a:pt x="293208" y="895151"/>
                    <a:pt x="308448" y="968811"/>
                  </a:cubicBezTo>
                </a:path>
              </a:pathLst>
            </a:custGeom>
            <a:noFill/>
            <a:ln w="1270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49" name="MH_Other_25"/>
            <p:cNvSpPr/>
            <p:nvPr>
              <p:custDataLst>
                <p:tags r:id="rId41"/>
              </p:custDataLst>
            </p:nvPr>
          </p:nvSpPr>
          <p:spPr bwMode="auto">
            <a:xfrm>
              <a:off x="7740650" y="2195513"/>
              <a:ext cx="584200" cy="584200"/>
            </a:xfrm>
            <a:prstGeom prst="ellipse">
              <a:avLst/>
            </a:prstGeom>
            <a:solidFill>
              <a:schemeClr val="accent2"/>
            </a:solidFill>
            <a:ln w="6350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000" b="1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04</a:t>
              </a:r>
              <a:endParaRPr lang="zh-CN" altLang="en-US" sz="2000" b="1">
                <a:solidFill>
                  <a:srgbClr val="FFFFFF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2" name="MH_Other_37"/>
            <p:cNvSpPr/>
            <p:nvPr>
              <p:custDataLst>
                <p:tags r:id="rId42"/>
              </p:custDataLst>
            </p:nvPr>
          </p:nvSpPr>
          <p:spPr bwMode="auto">
            <a:xfrm rot="21389835">
              <a:off x="7863181" y="2666595"/>
              <a:ext cx="354687" cy="122105"/>
            </a:xfrm>
            <a:prstGeom prst="ellipse">
              <a:avLst/>
            </a:prstGeom>
            <a:gradFill flip="none" rotWithShape="1">
              <a:gsLst>
                <a:gs pos="0">
                  <a:sysClr val="window" lastClr="FFFFFF">
                    <a:alpha val="55000"/>
                  </a:sysClr>
                </a:gs>
                <a:gs pos="50000">
                  <a:sysClr val="window" lastClr="FFFFFF">
                    <a:shade val="67500"/>
                    <a:satMod val="115000"/>
                    <a:alpha val="12000"/>
                  </a:sysClr>
                </a:gs>
                <a:gs pos="100000">
                  <a:sysClr val="window" lastClr="FFFFFF">
                    <a:shade val="100000"/>
                    <a:satMod val="115000"/>
                    <a:alpha val="0"/>
                  </a:sysClr>
                </a:gs>
              </a:gsLst>
              <a:path path="shape">
                <a:fillToRect l="50000" t="50000" r="50000" b="50000"/>
              </a:path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 kern="0">
                <a:solidFill>
                  <a:srgbClr val="FFFFFF"/>
                </a:solidFill>
              </a:endParaRPr>
            </a:p>
          </p:txBody>
        </p:sp>
        <p:sp>
          <p:nvSpPr>
            <p:cNvPr id="83" name="MH_Other_38"/>
            <p:cNvSpPr/>
            <p:nvPr>
              <p:custDataLst>
                <p:tags r:id="rId43"/>
              </p:custDataLst>
            </p:nvPr>
          </p:nvSpPr>
          <p:spPr bwMode="auto">
            <a:xfrm rot="2179789">
              <a:off x="7849553" y="2216041"/>
              <a:ext cx="383694" cy="383694"/>
            </a:xfrm>
            <a:prstGeom prst="ellipse">
              <a:avLst/>
            </a:prstGeom>
            <a:gradFill flip="none" rotWithShape="1">
              <a:gsLst>
                <a:gs pos="0">
                  <a:sysClr val="window" lastClr="FFFFFF">
                    <a:alpha val="0"/>
                  </a:sysClr>
                </a:gs>
                <a:gs pos="16000">
                  <a:sysClr val="window" lastClr="FFFFFF">
                    <a:alpha val="51000"/>
                  </a:sysClr>
                </a:gs>
                <a:gs pos="30000">
                  <a:sysClr val="window" lastClr="FFFFFF">
                    <a:alpha val="0"/>
                  </a:sysClr>
                </a:gs>
              </a:gsLst>
              <a:lin ang="2700000" scaled="1"/>
            </a:gra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 kern="0">
                <a:solidFill>
                  <a:srgbClr val="FFFFFF"/>
                </a:solidFill>
              </a:endParaRPr>
            </a:p>
          </p:txBody>
        </p:sp>
        <p:sp>
          <p:nvSpPr>
            <p:cNvPr id="91" name="矩形 90"/>
            <p:cNvSpPr/>
            <p:nvPr>
              <p:custDataLst>
                <p:tags r:id="rId44"/>
              </p:custDataLst>
            </p:nvPr>
          </p:nvSpPr>
          <p:spPr>
            <a:xfrm>
              <a:off x="7400585" y="3918282"/>
              <a:ext cx="909028" cy="1057790"/>
            </a:xfrm>
            <a:prstGeom prst="rect">
              <a:avLst/>
            </a:prstGeom>
          </p:spPr>
          <p:txBody>
            <a:bodyPr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zh-CN" altLang="en-US" sz="28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黑体" panose="02010609060101010101" charset="-122"/>
                  <a:ea typeface="黑体" panose="02010609060101010101" charset="-122"/>
                </a:rPr>
                <a:t>自然环境</a:t>
              </a:r>
              <a:endPara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62" name="文本框 23" title=""/>
          <p:cNvSpPr txBox="1"/>
          <p:nvPr>
            <p:custDataLst>
              <p:tags r:id="rId45"/>
            </p:custDataLst>
          </p:nvPr>
        </p:nvSpPr>
        <p:spPr>
          <a:xfrm>
            <a:off x="3865598" y="364421"/>
            <a:ext cx="375666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charset="-122"/>
                <a:ea typeface="黑体" panose="02010609060101010101" charset="-122"/>
              </a:rPr>
              <a:t>影响情绪的因素</a:t>
            </a:r>
            <a:endParaRPr lang="zh-CN" altLang="en-US" sz="4000" b="1">
              <a:solidFill>
                <a:schemeClr val="tx1">
                  <a:lumMod val="85000"/>
                  <a:lumOff val="15000"/>
                </a:scheme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  <p:custDataLst>
      <p:tags r:id="rId4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dur="1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dur="1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4" name="TextBox 14" title=""/>
          <p:cNvSpPr txBox="1"/>
          <p:nvPr>
            <p:custDataLst>
              <p:tags r:id="rId4"/>
            </p:custDataLst>
          </p:nvPr>
        </p:nvSpPr>
        <p:spPr>
          <a:xfrm>
            <a:off x="-635" y="932815"/>
            <a:ext cx="12192000" cy="2410460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4D2D3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   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默默在一次考试中，把本是强项的数学考砸了。试卷发下来后，她</a:t>
            </a:r>
            <a:r>
              <a:rPr lang="zh-CN" altLang="en-US" sz="2800" b="1">
                <a:solidFill>
                  <a:srgbClr val="1F2DA8"/>
                </a:solidFill>
                <a:latin typeface="微软雅黑" panose="020b0503020204020204" charset="-122"/>
                <a:ea typeface="微软雅黑" panose="020b0503020204020204" charset="-122"/>
              </a:rPr>
              <a:t>冷静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地分析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自己出错的原因。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没等老师讲评，她</a:t>
            </a:r>
            <a:r>
              <a:rPr lang="zh-CN" altLang="en-US" sz="2800" b="1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就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把错题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改正并写在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作业本上，心里感到</a:t>
            </a:r>
            <a:r>
              <a:rPr lang="zh-CN" altLang="en-US" sz="2800" b="1">
                <a:solidFill>
                  <a:srgbClr val="1F2DA8"/>
                </a:solidFill>
                <a:latin typeface="微软雅黑" panose="020b0503020204020204" charset="-122"/>
                <a:ea typeface="微软雅黑" panose="020b0503020204020204" charset="-122"/>
              </a:rPr>
              <a:t>舒坦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多了。之后的几天她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吃得好、睡得香，精力充沛</a:t>
            </a:r>
            <a:r>
              <a:rPr lang="zh-CN" altLang="en-US" sz="2800" b="1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，学习劲头儿很足。</a:t>
            </a:r>
            <a:endParaRPr lang="zh-CN" altLang="en-US" sz="2800" b="1">
              <a:solidFill>
                <a:schemeClr val="tx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0" name="TextBox 16" title=""/>
          <p:cNvSpPr txBox="1"/>
          <p:nvPr>
            <p:custDataLst>
              <p:tags r:id="rId5"/>
            </p:custDataLst>
          </p:nvPr>
        </p:nvSpPr>
        <p:spPr>
          <a:xfrm>
            <a:off x="635" y="3728720"/>
            <a:ext cx="12190730" cy="1850390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6">
                    <a:lumMod val="40000"/>
                    <a:lumOff val="60000"/>
                  </a:schemeClr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  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语文考试时，小冲因为</a:t>
            </a:r>
            <a:r>
              <a:rPr lang="zh-CN" altLang="en-US" sz="2800" b="1">
                <a:solidFill>
                  <a:srgbClr val="1F2DA8"/>
                </a:solidFill>
                <a:latin typeface="微软雅黑" panose="020b0503020204020204" charset="-122"/>
                <a:ea typeface="微软雅黑" panose="020b0503020204020204" charset="-122"/>
              </a:rPr>
              <a:t>紧张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导致许多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原本会做的题目做不出来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，一</a:t>
            </a:r>
            <a:r>
              <a:rPr lang="zh-CN" altLang="en-US" sz="2800" b="1">
                <a:solidFill>
                  <a:srgbClr val="1F2DA8"/>
                </a:solidFill>
                <a:latin typeface="微软雅黑" panose="020b0503020204020204" charset="-122"/>
                <a:ea typeface="微软雅黑" panose="020b0503020204020204" charset="-122"/>
              </a:rPr>
              <a:t>怒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之下，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把试卷撕了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，并</a:t>
            </a:r>
            <a:r>
              <a:rPr lang="zh-CN" altLang="en-US" sz="2800" b="1">
                <a:solidFill>
                  <a:srgbClr val="1F2DA8"/>
                </a:solidFill>
                <a:latin typeface="微软雅黑" panose="020b0503020204020204" charset="-122"/>
                <a:ea typeface="微软雅黑" panose="020b0503020204020204" charset="-122"/>
              </a:rPr>
              <a:t>哭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着离开考场。之后的几天他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吃不下饭、睡不着觉，精神恍惚，生病了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2" name="圆角矩形 91" title=""/>
          <p:cNvSpPr/>
          <p:nvPr>
            <p:custDataLst>
              <p:tags r:id="rId6"/>
            </p:custDataLst>
          </p:nvPr>
        </p:nvSpPr>
        <p:spPr>
          <a:xfrm>
            <a:off x="156411" y="5547494"/>
            <a:ext cx="8205538" cy="103378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kumimoji="1" lang="zh-CN" altLang="en-US" sz="2800" b="1" smtClean="0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</a:t>
            </a:r>
            <a:r>
              <a:rPr kumimoji="1" lang="en-US" altLang="zh-CN" sz="2800" b="1" smtClean="0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kumimoji="1" lang="zh-CN" altLang="en-US" sz="2800" b="1" smtClean="0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）说说默默和小冲面对考试的情绪有什么不同？</a:t>
            </a:r>
            <a:endParaRPr kumimoji="1" lang="en-US" altLang="zh-CN" sz="2800" b="1" smtClean="0">
              <a:solidFill>
                <a:schemeClr val="tx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kumimoji="1" lang="zh-CN" altLang="en-US" sz="2800" b="1" smtClean="0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</a:t>
            </a:r>
            <a:r>
              <a:rPr kumimoji="1" lang="en-US" altLang="zh-CN" sz="2800" b="1" smtClean="0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kumimoji="1" lang="zh-CN" altLang="en-US" sz="2800" b="1" smtClean="0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）不同的情绪有何不同</a:t>
            </a:r>
            <a:r>
              <a:rPr kumimoji="1" lang="zh-CN" altLang="en-US" sz="2800" b="1" smtClean="0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影响</a:t>
            </a:r>
            <a:r>
              <a:rPr kumimoji="1" lang="zh-CN" altLang="en-US" sz="2800" b="1" smtClean="0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？</a:t>
            </a:r>
            <a:endParaRPr kumimoji="1" lang="zh-CN" altLang="en-US" sz="2800" b="1" smtClean="0">
              <a:solidFill>
                <a:schemeClr val="tx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下箭头标注 18" title=""/>
          <p:cNvSpPr/>
          <p:nvPr>
            <p:custDataLst>
              <p:tags r:id="rId7"/>
            </p:custDataLst>
          </p:nvPr>
        </p:nvSpPr>
        <p:spPr>
          <a:xfrm>
            <a:off x="2808605" y="2813685"/>
            <a:ext cx="8562975" cy="1143000"/>
          </a:xfrm>
          <a:prstGeom prst="down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消极情绪影响人们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正常水平的发挥</a:t>
            </a:r>
            <a:r>
              <a:rPr lang="zh-CN" altLang="en-US" sz="2400" b="1" smtClean="0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，产生错误行为，可能让我们因为某个小小的挫败而</a:t>
            </a:r>
            <a:r>
              <a:rPr lang="zh-CN" altLang="en-US" sz="24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止步不前</a:t>
            </a:r>
            <a:r>
              <a:rPr lang="zh-CN" altLang="en-US" sz="2400" b="1" smtClean="0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en-US" sz="2400" b="1" smtClean="0">
              <a:solidFill>
                <a:schemeClr val="tx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6" name="上箭头标注 25" title=""/>
          <p:cNvSpPr/>
          <p:nvPr>
            <p:custDataLst>
              <p:tags r:id="rId8"/>
            </p:custDataLst>
          </p:nvPr>
        </p:nvSpPr>
        <p:spPr>
          <a:xfrm>
            <a:off x="7580766" y="4654852"/>
            <a:ext cx="4208145" cy="832485"/>
          </a:xfrm>
          <a:prstGeom prst="up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消极情绪不利于身体健康</a:t>
            </a:r>
            <a:endParaRPr lang="zh-CN" altLang="en-US" sz="2800" b="1">
              <a:solidFill>
                <a:schemeClr val="tx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TextBox 9" title=""/>
          <p:cNvSpPr txBox="1"/>
          <p:nvPr>
            <p:custDataLst>
              <p:tags r:id="rId9"/>
            </p:custDataLst>
          </p:nvPr>
        </p:nvSpPr>
        <p:spPr>
          <a:xfrm>
            <a:off x="348916" y="348916"/>
            <a:ext cx="259558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00B050"/>
                </a:solidFill>
              </a:rPr>
              <a:t>8</a:t>
            </a:r>
            <a:r>
              <a:rPr lang="zh-CN" altLang="en-US" sz="2400" b="1" smtClean="0">
                <a:solidFill>
                  <a:srgbClr val="00B050"/>
                </a:solidFill>
              </a:rPr>
              <a:t>号任务单 探究一</a:t>
            </a:r>
            <a:endParaRPr lang="zh-CN" altLang="en-US" sz="2400" b="1">
              <a:solidFill>
                <a:srgbClr val="00B050"/>
              </a:solidFill>
            </a:endParaRPr>
          </a:p>
        </p:txBody>
      </p:sp>
      <p:sp>
        <p:nvSpPr>
          <p:cNvPr id="9" name="下箭头标注 8" title=""/>
          <p:cNvSpPr/>
          <p:nvPr>
            <p:custDataLst>
              <p:tags r:id="rId10"/>
            </p:custDataLst>
          </p:nvPr>
        </p:nvSpPr>
        <p:spPr>
          <a:xfrm>
            <a:off x="7220752" y="168442"/>
            <a:ext cx="4792980" cy="1483995"/>
          </a:xfrm>
          <a:prstGeom prst="down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积极情绪</a:t>
            </a:r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激励</a:t>
            </a:r>
            <a:r>
              <a:rPr lang="zh-CN" altLang="en-US" sz="2800" b="1" smtClean="0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我们克服困难、努力向上。</a:t>
            </a:r>
            <a:endParaRPr lang="zh-CN" altLang="en-US" sz="2800" b="1" smtClean="0">
              <a:solidFill>
                <a:schemeClr val="tx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1" name="TextBox 10" title=""/>
          <p:cNvSpPr txBox="1"/>
          <p:nvPr>
            <p:custDataLst>
              <p:tags r:id="rId11"/>
            </p:custDataLst>
          </p:nvPr>
        </p:nvSpPr>
        <p:spPr>
          <a:xfrm>
            <a:off x="8268121" y="5702966"/>
            <a:ext cx="3647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0000FF"/>
                </a:solidFill>
              </a:rPr>
              <a:t>默默：积极情绪；小冲：消极情绪</a:t>
            </a:r>
            <a:endParaRPr lang="zh-CN" altLang="en-US" b="1">
              <a:solidFill>
                <a:srgbClr val="0000FF"/>
              </a:solidFill>
            </a:endParaRPr>
          </a:p>
        </p:txBody>
      </p:sp>
      <p:sp>
        <p:nvSpPr>
          <p:cNvPr id="12" name="下箭头标注 11" title=""/>
          <p:cNvSpPr/>
          <p:nvPr>
            <p:custDataLst>
              <p:tags r:id="rId12"/>
            </p:custDataLst>
          </p:nvPr>
        </p:nvSpPr>
        <p:spPr>
          <a:xfrm>
            <a:off x="3831624" y="324852"/>
            <a:ext cx="2966218" cy="1155032"/>
          </a:xfrm>
          <a:prstGeom prst="downArrowCallout">
            <a:avLst>
              <a:gd name="adj1" fmla="val 0"/>
              <a:gd name="adj2" fmla="val 30952"/>
              <a:gd name="adj3" fmla="val 25000"/>
              <a:gd name="adj4" fmla="val 6497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有利于身体健康</a:t>
            </a:r>
            <a:r>
              <a:rPr lang="zh-CN" altLang="en-US" sz="2800" b="1" smtClean="0">
                <a:solidFill>
                  <a:schemeClr val="tx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en-US" sz="2800" b="1" smtClean="0">
              <a:solidFill>
                <a:schemeClr val="tx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6" grpId="0"/>
      <p:bldP spid="9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20836" name="图片 4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212" y="212"/>
            <a:ext cx="1219200" cy="8477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1969804" y="380666"/>
            <a:ext cx="29260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情绪的作用？</a:t>
            </a:r>
            <a:endParaRPr kumimoji="0" lang="zh-CN" altLang="en-US" sz="36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4" name="文本框 233474" title=""/>
          <p:cNvSpPr txBox="1"/>
          <p:nvPr>
            <p:custDataLst>
              <p:tags r:id="rId6"/>
            </p:custDataLst>
          </p:nvPr>
        </p:nvSpPr>
        <p:spPr>
          <a:xfrm>
            <a:off x="538046" y="2382152"/>
            <a:ext cx="10740390" cy="584775"/>
          </a:xfrm>
          <a:prstGeom prst="rect">
            <a:avLst/>
          </a:prstGeom>
          <a:noFill/>
          <a:ln w="38100" cap="flat" cmpd="sng">
            <a:noFill/>
            <a:prstDash val="sysDot"/>
            <a:miter/>
            <a:headEnd type="none" w="med" len="med"/>
            <a:tailEnd type="none" w="med" len="med"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sym typeface="Wingdings" panose="05000000000000000000" pitchFamily="2" charset="2"/>
              </a:rPr>
              <a:t>②</a:t>
            </a:r>
            <a:r>
              <a:rPr lang="zh-CN" altLang="en-US" sz="32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能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激励我们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克服困难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、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努力</a:t>
            </a:r>
            <a:r>
              <a:rPr lang="zh-CN" altLang="en-US" sz="3200" b="1" smtClean="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向上。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5" name="文本框 233475" title=""/>
          <p:cNvSpPr txBox="1"/>
          <p:nvPr>
            <p:custDataLst>
              <p:tags r:id="rId7"/>
            </p:custDataLst>
          </p:nvPr>
        </p:nvSpPr>
        <p:spPr>
          <a:xfrm>
            <a:off x="514618" y="3476458"/>
            <a:ext cx="8256270" cy="1077218"/>
          </a:xfrm>
          <a:prstGeom prst="rect">
            <a:avLst/>
          </a:prstGeom>
          <a:noFill/>
          <a:ln w="38100" cap="flat" cmpd="sng">
            <a:noFill/>
            <a:prstDash val="sysDot"/>
            <a:miter/>
            <a:headEnd type="none" w="med" len="med"/>
            <a:tailEnd type="none" w="med" len="med"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sym typeface="Wingdings" panose="05000000000000000000" pitchFamily="2" charset="2"/>
              </a:rPr>
              <a:t>③</a:t>
            </a:r>
            <a:r>
              <a:rPr lang="zh-CN" altLang="en-US" sz="32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让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我们因为某个小小的挫败而</a:t>
            </a:r>
            <a:r>
              <a:rPr lang="zh-CN" altLang="en-US" sz="3200" b="1" smtClean="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止步不前</a:t>
            </a:r>
            <a:r>
              <a:rPr lang="zh-CN" altLang="en-US" sz="3200" b="1" smtClean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，</a:t>
            </a:r>
            <a:r>
              <a:rPr lang="zh-CN" altLang="en-US" sz="32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情绪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影响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正常水平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的发挥，影响</a:t>
            </a:r>
            <a:r>
              <a:rPr lang="zh-CN" altLang="en-US" sz="3200" b="1" smtClean="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身心健康。</a:t>
            </a:r>
            <a:r>
              <a:rPr lang="zh-CN" altLang="en-US" sz="32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 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6" name="文本框 1" title=""/>
          <p:cNvSpPr txBox="1"/>
          <p:nvPr>
            <p:custDataLst>
              <p:tags r:id="rId8"/>
            </p:custDataLst>
          </p:nvPr>
        </p:nvSpPr>
        <p:spPr>
          <a:xfrm>
            <a:off x="598204" y="1417194"/>
            <a:ext cx="9002713" cy="584775"/>
          </a:xfrm>
          <a:prstGeom prst="rect">
            <a:avLst/>
          </a:prstGeom>
          <a:noFill/>
          <a:ln w="38100" cap="flat" cmpd="sng">
            <a:noFill/>
            <a:prstDash val="sysDot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①情绪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影响着我们的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观念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和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行动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。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81922" name="Picture 2" title="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9"/>
          <a:srcRect t="24492" b="26284"/>
          <a:stretch>
            <a:fillRect/>
          </a:stretch>
        </p:blipFill>
        <p:spPr bwMode="auto">
          <a:xfrm>
            <a:off x="10274968" y="0"/>
            <a:ext cx="1917032" cy="203333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81926" name="Picture 6" title=""/>
          <p:cNvPicPr>
            <a:picLocks noChangeAspect="1" noChangeArrowheads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 bwMode="auto">
          <a:xfrm>
            <a:off x="10106526" y="4666746"/>
            <a:ext cx="2085474" cy="21404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1" name="矩形 10" title=""/>
          <p:cNvSpPr/>
          <p:nvPr>
            <p:custDataLst>
              <p:tags r:id="rId13"/>
            </p:custDataLst>
          </p:nvPr>
        </p:nvSpPr>
        <p:spPr>
          <a:xfrm>
            <a:off x="8049318" y="3902319"/>
            <a:ext cx="259863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00FF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（消极作用）</a:t>
            </a:r>
            <a:endParaRPr lang="zh-CN" altLang="en-US">
              <a:solidFill>
                <a:srgbClr val="0000FF"/>
              </a:solidFill>
            </a:endParaRPr>
          </a:p>
        </p:txBody>
      </p:sp>
      <p:sp>
        <p:nvSpPr>
          <p:cNvPr id="12" name="矩形 11" title=""/>
          <p:cNvSpPr/>
          <p:nvPr>
            <p:custDataLst>
              <p:tags r:id="rId14"/>
            </p:custDataLst>
          </p:nvPr>
        </p:nvSpPr>
        <p:spPr>
          <a:xfrm>
            <a:off x="6905711" y="2518688"/>
            <a:ext cx="234872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00FF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（积极作用）</a:t>
            </a:r>
            <a:endParaRPr lang="zh-CN" altLang="en-US">
              <a:solidFill>
                <a:srgbClr val="0000FF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3010" name="TextBox 2" title=""/>
          <p:cNvSpPr/>
          <p:nvPr>
            <p:custDataLst>
              <p:tags r:id="rId3"/>
            </p:custDataLst>
          </p:nvPr>
        </p:nvSpPr>
        <p:spPr>
          <a:xfrm>
            <a:off x="2432050" y="799465"/>
            <a:ext cx="6903720" cy="768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4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第二目  情绪的青春色调</a:t>
            </a:r>
            <a:endParaRPr lang="zh-CN" altLang="en-US" sz="44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43011" name="图片 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238" r="-237" b="5058"/>
          <a:stretch>
            <a:fillRect/>
          </a:stretch>
        </p:blipFill>
        <p:spPr>
          <a:xfrm>
            <a:off x="2725420" y="2006600"/>
            <a:ext cx="6391275" cy="410781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" name="Picture 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11938000" y="12115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5610" name="矩形 12" title=""/>
          <p:cNvSpPr/>
          <p:nvPr>
            <p:custDataLst>
              <p:tags r:id="rId4"/>
            </p:custDataLst>
          </p:nvPr>
        </p:nvSpPr>
        <p:spPr>
          <a:xfrm>
            <a:off x="635000" y="266700"/>
            <a:ext cx="10494010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514350">
              <a:buFont typeface="Wingdings" panose="05000000000000000000" charset="0"/>
              <a:buChar char="Ø"/>
            </a:pPr>
            <a:r>
              <a:rPr lang="zh-CN" altLang="en-US" sz="3200" b="1"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下列情境</a:t>
            </a:r>
            <a:r>
              <a:rPr lang="en-US" altLang="zh-CN" sz="3200" b="1"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,</a:t>
            </a:r>
            <a:r>
              <a:rPr lang="zh-CN" altLang="en-US" sz="3200" b="1">
                <a:solidFill>
                  <a:schemeClr val="tx1"/>
                </a:solidFill>
                <a:latin typeface="华文中宋" panose="02010600040101010101" charset="-122"/>
                <a:ea typeface="华文中宋" panose="02010600040101010101" charset="-122"/>
              </a:rPr>
              <a:t>分别体现了青春期情绪的哪种特点？</a:t>
            </a:r>
            <a:endParaRPr lang="zh-CN" altLang="en-US" sz="3200" b="1">
              <a:solidFill>
                <a:schemeClr val="tx1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pic>
        <p:nvPicPr>
          <p:cNvPr id="9" name="图片 8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38455" y="1058545"/>
            <a:ext cx="3109595" cy="2800985"/>
          </a:xfrm>
          <a:prstGeom prst="rect">
            <a:avLst/>
          </a:prstGeom>
        </p:spPr>
      </p:pic>
      <p:sp>
        <p:nvSpPr>
          <p:cNvPr id="25602" name="TextBox 1" title=""/>
          <p:cNvSpPr/>
          <p:nvPr>
            <p:custDataLst>
              <p:tags r:id="rId7"/>
            </p:custDataLst>
          </p:nvPr>
        </p:nvSpPr>
        <p:spPr>
          <a:xfrm>
            <a:off x="3568700" y="1405890"/>
            <a:ext cx="4413885" cy="2368550"/>
          </a:xfrm>
          <a:prstGeom prst="rect">
            <a:avLst/>
          </a:prstGeom>
          <a:noFill/>
          <a:ln>
            <a:solidFill>
              <a:schemeClr val="accent1"/>
            </a:solidFill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ts val="2960"/>
              </a:lnSpc>
            </a:pP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我的孩子进入初中后完全换了个人呢。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前几分钟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还心情不错地和你说话，可是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后几分钟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就突然情绪变得很糟糕，有时甚至是声嘶力竭，期中考试考差了，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一个学期没有笑过，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090535" y="1405890"/>
            <a:ext cx="3524250" cy="2348865"/>
          </a:xfrm>
          <a:prstGeom prst="rect">
            <a:avLst/>
          </a:prstGeom>
        </p:spPr>
      </p:pic>
      <p:pic>
        <p:nvPicPr>
          <p:cNvPr id="25608" name="内容占位符 3" title=""/>
          <p:cNvPicPr>
            <a:picLocks noGrp="1"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35000" y="3935095"/>
            <a:ext cx="4490085" cy="228854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" name="图片 6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944870" y="3935095"/>
            <a:ext cx="4715510" cy="2288540"/>
          </a:xfrm>
          <a:prstGeom prst="rect">
            <a:avLst/>
          </a:prstGeom>
        </p:spPr>
      </p:pic>
      <p:sp>
        <p:nvSpPr>
          <p:cNvPr id="28" name="MH_SubTitle_1" title=""/>
          <p:cNvSpPr/>
          <p:nvPr>
            <p:custDataLst>
              <p:tags r:id="rId14"/>
            </p:custDataLst>
          </p:nvPr>
        </p:nvSpPr>
        <p:spPr>
          <a:xfrm rot="588792">
            <a:off x="1386523" y="1333500"/>
            <a:ext cx="2144713" cy="622300"/>
          </a:xfrm>
          <a:prstGeom prst="roundRect">
            <a:avLst>
              <a:gd name="adj" fmla="val 11293"/>
            </a:avLst>
          </a:prstGeom>
          <a:solidFill>
            <a:schemeClr val="accent6">
              <a:lumMod val="50000"/>
            </a:schemeClr>
          </a:solidFill>
          <a:ln w="3175">
            <a:solidFill>
              <a:srgbClr val="FFFFFF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情绪反应强烈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8" name="MH_SubTitle_4" title=""/>
          <p:cNvSpPr/>
          <p:nvPr>
            <p:custDataLst>
              <p:tags r:id="rId15"/>
            </p:custDataLst>
          </p:nvPr>
        </p:nvSpPr>
        <p:spPr>
          <a:xfrm rot="840000">
            <a:off x="2860675" y="4016375"/>
            <a:ext cx="2231390" cy="549910"/>
          </a:xfrm>
          <a:prstGeom prst="roundRect">
            <a:avLst>
              <a:gd name="adj" fmla="val 11293"/>
            </a:avLst>
          </a:prstGeom>
          <a:solidFill>
            <a:srgbClr val="FFC000"/>
          </a:solidFill>
          <a:ln w="3175">
            <a:solidFill>
              <a:srgbClr val="FFFFFF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情绪的闭锁性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0" name="MH_SubTitle_2" title=""/>
          <p:cNvSpPr/>
          <p:nvPr>
            <p:custDataLst>
              <p:tags r:id="rId16"/>
            </p:custDataLst>
          </p:nvPr>
        </p:nvSpPr>
        <p:spPr>
          <a:xfrm rot="795619">
            <a:off x="5550535" y="1338580"/>
            <a:ext cx="2507615" cy="577850"/>
          </a:xfrm>
          <a:prstGeom prst="roundRect">
            <a:avLst>
              <a:gd name="adj" fmla="val 11293"/>
            </a:avLst>
          </a:prstGeom>
          <a:solidFill>
            <a:srgbClr val="F3784E"/>
          </a:solidFill>
          <a:ln w="3175">
            <a:solidFill>
              <a:srgbClr val="FFFFFF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情绪波动与固执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2" name="MH_SubTitle_3" title=""/>
          <p:cNvSpPr/>
          <p:nvPr>
            <p:custDataLst>
              <p:tags r:id="rId17"/>
            </p:custDataLst>
          </p:nvPr>
        </p:nvSpPr>
        <p:spPr>
          <a:xfrm rot="632706">
            <a:off x="9444355" y="1372235"/>
            <a:ext cx="2431415" cy="598805"/>
          </a:xfrm>
          <a:prstGeom prst="roundRect">
            <a:avLst>
              <a:gd name="adj" fmla="val 11293"/>
            </a:avLst>
          </a:prstGeom>
          <a:solidFill>
            <a:srgbClr val="65C3E7"/>
          </a:solidFill>
          <a:ln w="3175">
            <a:solidFill>
              <a:srgbClr val="FFFFFF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情绪的细腻性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33" name="MH_SubTitle_5" title=""/>
          <p:cNvSpPr/>
          <p:nvPr>
            <p:custDataLst>
              <p:tags r:id="rId18"/>
            </p:custDataLst>
          </p:nvPr>
        </p:nvSpPr>
        <p:spPr>
          <a:xfrm rot="623713">
            <a:off x="8412694" y="3910569"/>
            <a:ext cx="2468434" cy="705153"/>
          </a:xfrm>
          <a:prstGeom prst="roundRect">
            <a:avLst>
              <a:gd name="adj" fmla="val 11293"/>
            </a:avLst>
          </a:prstGeom>
          <a:solidFill>
            <a:srgbClr val="7A7FC0"/>
          </a:solidFill>
          <a:ln w="3175">
            <a:solidFill>
              <a:srgbClr val="FFFFFF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情绪的表现性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25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1"/>
      <p:bldP spid="8" grpId="0"/>
      <p:bldP spid="10" grpId="0"/>
      <p:bldP spid="12" grpId="0"/>
      <p:bldP spid="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https://d.book118.com/665343330314011034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8043"/>
</p:tagLst>
</file>

<file path=ppt/tags/tag2.xml><?xml version="1.0" encoding="utf-8"?>
<p:tagLst xmlns:p="http://schemas.openxmlformats.org/presentationml/2006/main">
  <p:tag name="AS_UNIQUEID" val="18044"/>
</p:tagLst>
</file>

<file path=ppt/tags/tag3.xml><?xml version="1.0" encoding="utf-8"?>
<p:tagLst xmlns:p="http://schemas.openxmlformats.org/presentationml/2006/main">
  <p:tag name="AS_UNIQUEID" val="18045"/>
</p:tagLst>
</file>

<file path=ppt/tags/tag4.xml><?xml version="1.0" encoding="utf-8"?>
<p:tagLst xmlns:p="http://schemas.openxmlformats.org/presentationml/2006/main">
  <p:tag name="AS_UNIQUEID" val="18046"/>
</p:tagLst>
</file>

<file path=ppt/tags/tag5.xml><?xml version="1.0" encoding="utf-8"?>
<p:tagLst xmlns:p="http://schemas.openxmlformats.org/presentationml/2006/main">
  <p:tag name="AS_UNIQUEID" val="18047"/>
</p:tagLst>
</file>

<file path=ppt/tags/tag6.xml><?xml version="1.0" encoding="utf-8"?>
<p:tagLst xmlns:p="http://schemas.openxmlformats.org/presentationml/2006/main">
  <p:tag name="AS_UNIQUEID" val="18048"/>
</p:tagLst>
</file>

<file path=ppt/tags/tag7.xml><?xml version="1.0" encoding="utf-8"?>
<p:tagLst xmlns:p="http://schemas.openxmlformats.org/presentationml/2006/main">
  <p:tag name="AS_UNIQUEID" val="18049"/>
</p:tagLst>
</file>

<file path=ppt/tags/tag8.xml><?xml version="1.0" encoding="utf-8"?>
<p:tagLst xmlns:p="http://schemas.openxmlformats.org/presentationml/2006/main">
  <p:tag name="AS_UNIQUEID" val="18050"/>
</p:tagLst>
</file>

<file path=ppt/tags/tag9.xml><?xml version="1.0" encoding="utf-8"?>
<p:tagLst xmlns:p="http://schemas.openxmlformats.org/presentationml/2006/main">
  <p:tag name="AS_UNIQUEID" val="18051"/>
</p:tagLst>
</file>

<file path=ppt/tags/tag10.xml><?xml version="1.0" encoding="utf-8"?>
<p:tagLst xmlns:p="http://schemas.openxmlformats.org/presentationml/2006/main">
  <p:tag name="AS_UNIQUEID" val="18052"/>
</p:tagLst>
</file>

<file path=ppt/tags/tag11.xml><?xml version="1.0" encoding="utf-8"?>
<p:tagLst xmlns:p="http://schemas.openxmlformats.org/presentationml/2006/main">
  <p:tag name="AS_UNIQUEID" val="18053"/>
</p:tagLst>
</file>

<file path=ppt/tags/tag12.xml><?xml version="1.0" encoding="utf-8"?>
<p:tagLst xmlns:p="http://schemas.openxmlformats.org/presentationml/2006/main">
  <p:tag name="AS_UNIQUEID" val="18054"/>
</p:tagLst>
</file>

<file path=ppt/tags/tag13.xml><?xml version="1.0" encoding="utf-8"?>
<p:tagLst xmlns:p="http://schemas.openxmlformats.org/presentationml/2006/main">
  <p:tag name="AS_UNIQUEID" val="18055"/>
</p:tagLst>
</file>

<file path=ppt/tags/tag14.xml><?xml version="1.0" encoding="utf-8"?>
<p:tagLst xmlns:p="http://schemas.openxmlformats.org/presentationml/2006/main">
  <p:tag name="AS_UNIQUEID" val="18056"/>
</p:tagLst>
</file>

<file path=ppt/tags/tag15.xml><?xml version="1.0" encoding="utf-8"?>
<p:tagLst xmlns:p="http://schemas.openxmlformats.org/presentationml/2006/main">
  <p:tag name="AS_UNIQUEID" val="18057"/>
</p:tagLst>
</file>

<file path=ppt/tags/tag16.xml><?xml version="1.0" encoding="utf-8"?>
<p:tagLst xmlns:p="http://schemas.openxmlformats.org/presentationml/2006/main">
  <p:tag name="AS_UNIQUEID" val="18058"/>
</p:tagLst>
</file>

<file path=ppt/tags/tag17.xml><?xml version="1.0" encoding="utf-8"?>
<p:tagLst xmlns:p="http://schemas.openxmlformats.org/presentationml/2006/main">
  <p:tag name="AS_UNIQUEID" val="18059"/>
</p:tagLst>
</file>

<file path=ppt/tags/tag18.xml><?xml version="1.0" encoding="utf-8"?>
<p:tagLst xmlns:p="http://schemas.openxmlformats.org/presentationml/2006/main">
  <p:tag name="AS_UNIQUEID" val="18060"/>
</p:tagLst>
</file>

<file path=ppt/tags/tag19.xml><?xml version="1.0" encoding="utf-8"?>
<p:tagLst xmlns:p="http://schemas.openxmlformats.org/presentationml/2006/main">
  <p:tag name="AS_UNIQUEID" val="18061"/>
</p:tagLst>
</file>

<file path=ppt/tags/tag20.xml><?xml version="1.0" encoding="utf-8"?>
<p:tagLst xmlns:p="http://schemas.openxmlformats.org/presentationml/2006/main">
  <p:tag name="AS_UNIQUEID" val="18062"/>
</p:tagLst>
</file>

<file path=ppt/tags/tag21.xml><?xml version="1.0" encoding="utf-8"?>
<p:tagLst xmlns:p="http://schemas.openxmlformats.org/presentationml/2006/main">
  <p:tag name="AS_UNIQUEID" val="18063"/>
</p:tagLst>
</file>

<file path=ppt/tags/tag22.xml><?xml version="1.0" encoding="utf-8"?>
<p:tagLst xmlns:p="http://schemas.openxmlformats.org/presentationml/2006/main">
  <p:tag name="AS_UNIQUEID" val="18064"/>
</p:tagLst>
</file>

<file path=ppt/tags/tag23.xml><?xml version="1.0" encoding="utf-8"?>
<p:tagLst xmlns:p="http://schemas.openxmlformats.org/presentationml/2006/main">
  <p:tag name="AS_UNIQUEID" val="18065"/>
</p:tagLst>
</file>

<file path=ppt/tags/tag24.xml><?xml version="1.0" encoding="utf-8"?>
<p:tagLst xmlns:p="http://schemas.openxmlformats.org/presentationml/2006/main">
  <p:tag name="AS_UNIQUEID" val="18066"/>
</p:tagLst>
</file>

<file path=ppt/tags/tag25.xml><?xml version="1.0" encoding="utf-8"?>
<p:tagLst xmlns:p="http://schemas.openxmlformats.org/presentationml/2006/main">
  <p:tag name="AS_UNIQUEID" val="18067"/>
</p:tagLst>
</file>

<file path=ppt/tags/tag26.xml><?xml version="1.0" encoding="utf-8"?>
<p:tagLst xmlns:p="http://schemas.openxmlformats.org/presentationml/2006/main">
  <p:tag name="AS_UNIQUEID" val="18068"/>
</p:tagLst>
</file>

<file path=ppt/tags/tag27.xml><?xml version="1.0" encoding="utf-8"?>
<p:tagLst xmlns:p="http://schemas.openxmlformats.org/presentationml/2006/main">
  <p:tag name="AS_UNIQUEID" val="18069"/>
</p:tagLst>
</file>

<file path=ppt/tags/tag28.xml><?xml version="1.0" encoding="utf-8"?>
<p:tagLst xmlns:p="http://schemas.openxmlformats.org/presentationml/2006/main">
  <p:tag name="AS_UNIQUEID" val="18070"/>
</p:tagLst>
</file>

<file path=ppt/tags/tag29.xml><?xml version="1.0" encoding="utf-8"?>
<p:tagLst xmlns:p="http://schemas.openxmlformats.org/presentationml/2006/main">
  <p:tag name="AS_UNIQUEID" val="18071"/>
</p:tagLst>
</file>

<file path=ppt/tags/tag30.xml><?xml version="1.0" encoding="utf-8"?>
<p:tagLst xmlns:p="http://schemas.openxmlformats.org/presentationml/2006/main">
  <p:tag name="AS_UNIQUEID" val="18072"/>
</p:tagLst>
</file>

<file path=ppt/tags/tag31.xml><?xml version="1.0" encoding="utf-8"?>
<p:tagLst xmlns:p="http://schemas.openxmlformats.org/presentationml/2006/main">
  <p:tag name="AS_UNIQUEID" val="18073"/>
</p:tagLst>
</file>

<file path=ppt/tags/tag32.xml><?xml version="1.0" encoding="utf-8"?>
<p:tagLst xmlns:p="http://schemas.openxmlformats.org/presentationml/2006/main">
  <p:tag name="AS_UNIQUEID" val="18074"/>
</p:tagLst>
</file>

<file path=ppt/tags/tag33.xml><?xml version="1.0" encoding="utf-8"?>
<p:tagLst xmlns:p="http://schemas.openxmlformats.org/presentationml/2006/main">
  <p:tag name="AS_UNIQUEID" val="18075"/>
</p:tagLst>
</file>

<file path=ppt/tags/tag34.xml><?xml version="1.0" encoding="utf-8"?>
<p:tagLst xmlns:p="http://schemas.openxmlformats.org/presentationml/2006/main">
  <p:tag name="AS_UNIQUEID" val="18076"/>
</p:tagLst>
</file>

<file path=ppt/tags/tag35.xml><?xml version="1.0" encoding="utf-8"?>
<p:tagLst xmlns:p="http://schemas.openxmlformats.org/presentationml/2006/main">
  <p:tag name="AS_UNIQUEID" val="18077"/>
</p:tagLst>
</file>

<file path=ppt/tags/tag36.xml><?xml version="1.0" encoding="utf-8"?>
<p:tagLst xmlns:p="http://schemas.openxmlformats.org/presentationml/2006/main">
  <p:tag name="AS_UNIQUEID" val="18078"/>
</p:tagLst>
</file>

<file path=ppt/tags/tag37.xml><?xml version="1.0" encoding="utf-8"?>
<p:tagLst xmlns:p="http://schemas.openxmlformats.org/presentationml/2006/main">
  <p:tag name="AS_UNIQUEID" val="18079"/>
</p:tagLst>
</file>

<file path=ppt/tags/tag38.xml><?xml version="1.0" encoding="utf-8"?>
<p:tagLst xmlns:p="http://schemas.openxmlformats.org/presentationml/2006/main">
  <p:tag name="AS_UNIQUEID" val="18080"/>
</p:tagLst>
</file>

<file path=ppt/tags/tag39.xml><?xml version="1.0" encoding="utf-8"?>
<p:tagLst xmlns:p="http://schemas.openxmlformats.org/presentationml/2006/main">
  <p:tag name="AS_UNIQUEID" val="18081"/>
</p:tagLst>
</file>

<file path=ppt/tags/tag40.xml><?xml version="1.0" encoding="utf-8"?>
<p:tagLst xmlns:p="http://schemas.openxmlformats.org/presentationml/2006/main">
  <p:tag name="AS_UNIQUEID" val="18082"/>
</p:tagLst>
</file>

<file path=ppt/tags/tag41.xml><?xml version="1.0" encoding="utf-8"?>
<p:tagLst xmlns:p="http://schemas.openxmlformats.org/presentationml/2006/main">
  <p:tag name="AS_UNIQUEID" val="18083"/>
</p:tagLst>
</file>

<file path=ppt/tags/tag42.xml><?xml version="1.0" encoding="utf-8"?>
<p:tagLst xmlns:p="http://schemas.openxmlformats.org/presentationml/2006/main">
  <p:tag name="AS_UNIQUEID" val="18084"/>
</p:tagLst>
</file>

<file path=ppt/tags/tag43.xml><?xml version="1.0" encoding="utf-8"?>
<p:tagLst xmlns:p="http://schemas.openxmlformats.org/presentationml/2006/main">
  <p:tag name="AS_UNIQUEID" val="18085"/>
</p:tagLst>
</file>

<file path=ppt/tags/tag44.xml><?xml version="1.0" encoding="utf-8"?>
<p:tagLst xmlns:p="http://schemas.openxmlformats.org/presentationml/2006/main">
  <p:tag name="AS_UNIQUEID" val="18086"/>
</p:tagLst>
</file>

<file path=ppt/tags/tag45.xml><?xml version="1.0" encoding="utf-8"?>
<p:tagLst xmlns:p="http://schemas.openxmlformats.org/presentationml/2006/main">
  <p:tag name="AS_UNIQUEID" val="18087"/>
</p:tagLst>
</file>

<file path=ppt/tags/tag46.xml><?xml version="1.0" encoding="utf-8"?>
<p:tagLst xmlns:p="http://schemas.openxmlformats.org/presentationml/2006/main">
  <p:tag name="AS_UNIQUEID" val="18088"/>
</p:tagLst>
</file>

<file path=ppt/tags/tag47.xml><?xml version="1.0" encoding="utf-8"?>
<p:tagLst xmlns:p="http://schemas.openxmlformats.org/presentationml/2006/main">
  <p:tag name="AS_UNIQUEID" val="18089"/>
</p:tagLst>
</file>

<file path=ppt/tags/tag48.xml><?xml version="1.0" encoding="utf-8"?>
<p:tagLst xmlns:p="http://schemas.openxmlformats.org/presentationml/2006/main">
  <p:tag name="AS_UNIQUEID" val="18090"/>
</p:tagLst>
</file>

<file path=ppt/tags/tag49.xml><?xml version="1.0" encoding="utf-8"?>
<p:tagLst xmlns:p="http://schemas.openxmlformats.org/presentationml/2006/main">
  <p:tag name="AS_UNIQUEID" val="18091"/>
</p:tagLst>
</file>

<file path=ppt/tags/tag50.xml><?xml version="1.0" encoding="utf-8"?>
<p:tagLst xmlns:p="http://schemas.openxmlformats.org/presentationml/2006/main">
  <p:tag name="AS_UNIQUEID" val="18092"/>
</p:tagLst>
</file>

<file path=ppt/tags/tag51.xml><?xml version="1.0" encoding="utf-8"?>
<p:tagLst xmlns:p="http://schemas.openxmlformats.org/presentationml/2006/main">
  <p:tag name="AS_UNIQUEID" val="18093"/>
</p:tagLst>
</file>

<file path=ppt/tags/tag52.xml><?xml version="1.0" encoding="utf-8"?>
<p:tagLst xmlns:p="http://schemas.openxmlformats.org/presentationml/2006/main">
  <p:tag name="AS_UNIQUEID" val="18094"/>
</p:tagLst>
</file>

<file path=ppt/tags/tag53.xml><?xml version="1.0" encoding="utf-8"?>
<p:tagLst xmlns:p="http://schemas.openxmlformats.org/presentationml/2006/main">
  <p:tag name="AS_UNIQUEID" val="18095"/>
</p:tagLst>
</file>

<file path=ppt/tags/tag54.xml><?xml version="1.0" encoding="utf-8"?>
<p:tagLst xmlns:p="http://schemas.openxmlformats.org/presentationml/2006/main">
  <p:tag name="AS_UNIQUEID" val="18096"/>
</p:tagLst>
</file>

<file path=ppt/tags/tag55.xml><?xml version="1.0" encoding="utf-8"?>
<p:tagLst xmlns:p="http://schemas.openxmlformats.org/presentationml/2006/main">
  <p:tag name="AS_UNIQUEID" val="18097"/>
</p:tagLst>
</file>

<file path=ppt/tags/tag56.xml><?xml version="1.0" encoding="utf-8"?>
<p:tagLst xmlns:p="http://schemas.openxmlformats.org/presentationml/2006/main">
  <p:tag name="AS_UNIQUEID" val="18098"/>
</p:tagLst>
</file>

<file path=ppt/tags/tag57.xml><?xml version="1.0" encoding="utf-8"?>
<p:tagLst xmlns:p="http://schemas.openxmlformats.org/presentationml/2006/main">
  <p:tag name="AS_UNIQUEID" val="18099"/>
</p:tagLst>
</file>

<file path=ppt/tags/tag58.xml><?xml version="1.0" encoding="utf-8"?>
<p:tagLst xmlns:p="http://schemas.openxmlformats.org/presentationml/2006/main">
  <p:tag name="AS_UNIQUEID" val="18100"/>
</p:tagLst>
</file>

<file path=ppt/tags/tag59.xml><?xml version="1.0" encoding="utf-8"?>
<p:tagLst xmlns:p="http://schemas.openxmlformats.org/presentationml/2006/main">
  <p:tag name="AS_UNIQUEID" val="18101"/>
</p:tagLst>
</file>

<file path=ppt/tags/tag60.xml><?xml version="1.0" encoding="utf-8"?>
<p:tagLst xmlns:p="http://schemas.openxmlformats.org/presentationml/2006/main">
  <p:tag name="AS_UNIQUEID" val="18102"/>
</p:tagLst>
</file>

<file path=ppt/tags/tag61.xml><?xml version="1.0" encoding="utf-8"?>
<p:tagLst xmlns:p="http://schemas.openxmlformats.org/presentationml/2006/main">
  <p:tag name="AS_UNIQUEID" val="18103"/>
</p:tagLst>
</file>

<file path=ppt/tags/tag62.xml><?xml version="1.0" encoding="utf-8"?>
<p:tagLst xmlns:p="http://schemas.openxmlformats.org/presentationml/2006/main">
  <p:tag name="AS_UNIQUEID" val="18104"/>
</p:tagLst>
</file>

<file path=ppt/tags/tag63.xml><?xml version="1.0" encoding="utf-8"?>
<p:tagLst xmlns:p="http://schemas.openxmlformats.org/presentationml/2006/main">
  <p:tag name="AS_UNIQUEID" val="18105"/>
</p:tagLst>
</file>

<file path=ppt/tags/tag64.xml><?xml version="1.0" encoding="utf-8"?>
<p:tagLst xmlns:p="http://schemas.openxmlformats.org/presentationml/2006/main">
  <p:tag name="AS_UNIQUEID" val="18106"/>
</p:tagLst>
</file>

<file path=ppt/tags/tag65.xml><?xml version="1.0" encoding="utf-8"?>
<p:tagLst xmlns:p="http://schemas.openxmlformats.org/presentationml/2006/main">
  <p:tag name="AS_UNIQUEID" val="18107"/>
</p:tagLst>
</file>

<file path=ppt/tags/tag66.xml><?xml version="1.0" encoding="utf-8"?>
<p:tagLst xmlns:p="http://schemas.openxmlformats.org/presentationml/2006/main">
  <p:tag name="AS_UNIQUEID" val="18108"/>
</p:tagLst>
</file>

<file path=ppt/tags/tag67.xml><?xml version="1.0" encoding="utf-8"?>
<p:tagLst xmlns:p="http://schemas.openxmlformats.org/presentationml/2006/main">
  <p:tag name="AS_UNIQUEID" val="18109"/>
</p:tagLst>
</file>

<file path=ppt/tags/tag68.xml><?xml version="1.0" encoding="utf-8"?>
<p:tagLst xmlns:p="http://schemas.openxmlformats.org/presentationml/2006/main">
  <p:tag name="AS_UNIQUEID" val="18110"/>
</p:tagLst>
</file>

<file path=ppt/tags/tag69.xml><?xml version="1.0" encoding="utf-8"?>
<p:tagLst xmlns:p="http://schemas.openxmlformats.org/presentationml/2006/main">
  <p:tag name="AS_UNIQUEID" val="18111"/>
</p:tagLst>
</file>

<file path=ppt/tags/tag70.xml><?xml version="1.0" encoding="utf-8"?>
<p:tagLst xmlns:p="http://schemas.openxmlformats.org/presentationml/2006/main">
  <p:tag name="AS_UNIQUEID" val="18112"/>
</p:tagLst>
</file>

<file path=ppt/tags/tag71.xml><?xml version="1.0" encoding="utf-8"?>
<p:tagLst xmlns:p="http://schemas.openxmlformats.org/presentationml/2006/main">
  <p:tag name="AS_UNIQUEID" val="18113"/>
</p:tagLst>
</file>

<file path=ppt/tags/tag72.xml><?xml version="1.0" encoding="utf-8"?>
<p:tagLst xmlns:p="http://schemas.openxmlformats.org/presentationml/2006/main">
  <p:tag name="AS_UNIQUEID" val="18114"/>
</p:tagLst>
</file>

<file path=ppt/tags/tag73.xml><?xml version="1.0" encoding="utf-8"?>
<p:tagLst xmlns:p="http://schemas.openxmlformats.org/presentationml/2006/main">
  <p:tag name="AS_UNIQUEID" val="18115"/>
</p:tagLst>
</file>

<file path=ppt/tags/tag74.xml><?xml version="1.0" encoding="utf-8"?>
<p:tagLst xmlns:p="http://schemas.openxmlformats.org/presentationml/2006/main">
  <p:tag name="AS_UNIQUEID" val="18116"/>
</p:tagLst>
</file>

<file path=ppt/tags/tag75.xml><?xml version="1.0" encoding="utf-8"?>
<p:tagLst xmlns:p="http://schemas.openxmlformats.org/presentationml/2006/main">
  <p:tag name="AS_UNIQUEID" val="18117"/>
</p:tagLst>
</file>

<file path=ppt/tags/tag76.xml><?xml version="1.0" encoding="utf-8"?>
<p:tagLst xmlns:p="http://schemas.openxmlformats.org/presentationml/2006/main">
  <p:tag name="AS_UNIQUEID" val="17934"/>
</p:tagLst>
</file>

<file path=ppt/tags/tag77.xml><?xml version="1.0" encoding="utf-8"?>
<p:tagLst xmlns:p="http://schemas.openxmlformats.org/presentationml/2006/main">
  <p:tag name="AS_UNIQUEID" val="17935"/>
</p:tagLst>
</file>

<file path=ppt/tags/tag78.xml><?xml version="1.0" encoding="utf-8"?>
<p:tagLst xmlns:p="http://schemas.openxmlformats.org/presentationml/2006/main">
  <p:tag name="AS_UNIQUEID" val="17936"/>
</p:tagLst>
</file>

<file path=ppt/tags/tag79.xml><?xml version="1.0" encoding="utf-8"?>
<p:tagLst xmlns:p="http://schemas.openxmlformats.org/presentationml/2006/main">
  <p:tag name="AS_UNIQUEID" val="17937"/>
</p:tagLst>
</file>

<file path=ppt/tags/tag80.xml><?xml version="1.0" encoding="utf-8"?>
<p:tagLst xmlns:p="http://schemas.openxmlformats.org/presentationml/2006/main">
  <p:tag name="AS_UNIQUEID" val="17938"/>
</p:tagLst>
</file>

<file path=ppt/tags/tag81.xml><?xml version="1.0" encoding="utf-8"?>
<p:tagLst xmlns:p="http://schemas.openxmlformats.org/presentationml/2006/main">
  <p:tag name="AS_UNIQUEID" val="17939"/>
</p:tagLst>
</file>

<file path=ppt/tags/tag82.xml><?xml version="1.0" encoding="utf-8"?>
<p:tagLst xmlns:p="http://schemas.openxmlformats.org/presentationml/2006/main">
  <p:tag name="AS_UNIQUEID" val="17940"/>
</p:tagLst>
</file>

<file path=ppt/tags/tag83.xml><?xml version="1.0" encoding="utf-8"?>
<p:tagLst xmlns:p="http://schemas.openxmlformats.org/presentationml/2006/main">
  <p:tag name="AS_UNIQUEID" val="17941"/>
</p:tagLst>
</file>

<file path=ppt/tags/tag84.xml><?xml version="1.0" encoding="utf-8"?>
<p:tagLst xmlns:p="http://schemas.openxmlformats.org/presentationml/2006/main">
  <p:tag name="AS_UNIQUEID" val="17942"/>
</p:tagLst>
</file>

<file path=ppt/tags/tag85.xml><?xml version="1.0" encoding="utf-8"?>
<p:tagLst xmlns:p="http://schemas.openxmlformats.org/presentationml/2006/main">
  <p:tag name="AS_UNIQUEID" val="17943"/>
</p:tagLst>
</file>

<file path=ppt/tags/tag86.xml><?xml version="1.0" encoding="utf-8"?>
<p:tagLst xmlns:p="http://schemas.openxmlformats.org/presentationml/2006/main">
  <p:tag name="AS_UNIQUEID" val="17944"/>
</p:tagLst>
</file>

<file path=ppt/tags/tag87.xml><?xml version="1.0" encoding="utf-8"?>
<p:tagLst xmlns:p="http://schemas.openxmlformats.org/presentationml/2006/main">
  <p:tag name="AS_UNIQUEID" val="17945"/>
</p:tagLst>
</file>

<file path=ppt/tags/tag88.xml><?xml version="1.0" encoding="utf-8"?>
<p:tagLst xmlns:p="http://schemas.openxmlformats.org/presentationml/2006/main">
  <p:tag name="AS_UNIQUEID" val="17946"/>
</p:tagLst>
</file>

<file path=ppt/tags/tag89.xml><?xml version="1.0" encoding="utf-8"?>
<p:tagLst xmlns:p="http://schemas.openxmlformats.org/presentationml/2006/main">
  <p:tag name="AS_UNIQUEID" val="17947"/>
</p:tagLst>
</file>

<file path=ppt/tags/tag90.xml><?xml version="1.0" encoding="utf-8"?>
<p:tagLst xmlns:p="http://schemas.openxmlformats.org/presentationml/2006/main">
  <p:tag name="AS_UNIQUEID" val="17948"/>
</p:tagLst>
</file>

<file path=ppt/tags/tag91.xml><?xml version="1.0" encoding="utf-8"?>
<p:tagLst xmlns:p="http://schemas.openxmlformats.org/presentationml/2006/main">
  <p:tag name="AS_UNIQUEID" val="17949"/>
</p:tagLst>
</file>

<file path=ppt/tags/tag92.xml><?xml version="1.0" encoding="utf-8"?>
<p:tagLst xmlns:p="http://schemas.openxmlformats.org/presentationml/2006/main">
  <p:tag name="AS_UNIQUEID" val="17950"/>
</p:tagLst>
</file>

<file path=ppt/tags/tag93.xml><?xml version="1.0" encoding="utf-8"?>
<p:tagLst xmlns:p="http://schemas.openxmlformats.org/presentationml/2006/main">
  <p:tag name="AS_UNIQUEID" val="17951"/>
</p:tagLst>
</file>

<file path=ppt/tags/tag94.xml><?xml version="1.0" encoding="utf-8"?>
<p:tagLst xmlns:p="http://schemas.openxmlformats.org/presentationml/2006/main">
  <p:tag name="AS_UNIQUEID" val="17952"/>
</p:tagLst>
</file>

<file path=ppt/tags/tag95.xml><?xml version="1.0" encoding="utf-8"?>
<p:tagLst xmlns:p="http://schemas.openxmlformats.org/presentationml/2006/main">
  <p:tag name="AS_UNIQUEID" val="17953"/>
</p:tagLst>
</file>

<file path=ppt/tags/tag96.xml><?xml version="1.0" encoding="utf-8"?>
<p:tagLst xmlns:p="http://schemas.openxmlformats.org/presentationml/2006/main">
  <p:tag name="AS_UNIQUEID" val="17954"/>
</p:tagLst>
</file>

<file path=ppt/tags/tag97.xml><?xml version="1.0" encoding="utf-8"?>
<p:tagLst xmlns:p="http://schemas.openxmlformats.org/presentationml/2006/main">
  <p:tag name="AS_UNIQUEID" val="17955"/>
</p:tagLst>
</file>

<file path=ppt/tags/tag98.xml><?xml version="1.0" encoding="utf-8"?>
<p:tagLst xmlns:p="http://schemas.openxmlformats.org/presentationml/2006/main">
  <p:tag name="AS_UNIQUEID" val="17956"/>
</p:tagLst>
</file>

<file path=ppt/tags/tag99.xml><?xml version="1.0" encoding="utf-8"?>
<p:tagLst xmlns:p="http://schemas.openxmlformats.org/presentationml/2006/main">
  <p:tag name="AS_UNIQUEID" val="17957"/>
</p:tagLst>
</file>

<file path=ppt/tags/tag100.xml><?xml version="1.0" encoding="utf-8"?>
<p:tagLst xmlns:p="http://schemas.openxmlformats.org/presentationml/2006/main">
  <p:tag name="AS_UNIQUEID" val="17958"/>
</p:tagLst>
</file>

<file path=ppt/tags/tag101.xml><?xml version="1.0" encoding="utf-8"?>
<p:tagLst xmlns:p="http://schemas.openxmlformats.org/presentationml/2006/main">
  <p:tag name="AS_UNIQUEID" val="17959"/>
</p:tagLst>
</file>

<file path=ppt/tags/tag102.xml><?xml version="1.0" encoding="utf-8"?>
<p:tagLst xmlns:p="http://schemas.openxmlformats.org/presentationml/2006/main">
  <p:tag name="AS_UNIQUEID" val="17960"/>
</p:tagLst>
</file>

<file path=ppt/tags/tag103.xml><?xml version="1.0" encoding="utf-8"?>
<p:tagLst xmlns:p="http://schemas.openxmlformats.org/presentationml/2006/main">
  <p:tag name="AS_UNIQUEID" val="17961"/>
</p:tagLst>
</file>

<file path=ppt/tags/tag104.xml><?xml version="1.0" encoding="utf-8"?>
<p:tagLst xmlns:p="http://schemas.openxmlformats.org/presentationml/2006/main">
  <p:tag name="AS_UNIQUEID" val="17962"/>
</p:tagLst>
</file>

<file path=ppt/tags/tag105.xml><?xml version="1.0" encoding="utf-8"?>
<p:tagLst xmlns:p="http://schemas.openxmlformats.org/presentationml/2006/main">
  <p:tag name="AS_UNIQUEID" val="17963"/>
</p:tagLst>
</file>

<file path=ppt/tags/tag106.xml><?xml version="1.0" encoding="utf-8"?>
<p:tagLst xmlns:p="http://schemas.openxmlformats.org/presentationml/2006/main">
  <p:tag name="AS_UNIQUEID" val="17964"/>
</p:tagLst>
</file>

<file path=ppt/tags/tag107.xml><?xml version="1.0" encoding="utf-8"?>
<p:tagLst xmlns:p="http://schemas.openxmlformats.org/presentationml/2006/main">
  <p:tag name="AS_UNIQUEID" val="17965"/>
</p:tagLst>
</file>

<file path=ppt/tags/tag108.xml><?xml version="1.0" encoding="utf-8"?>
<p:tagLst xmlns:p="http://schemas.openxmlformats.org/presentationml/2006/main">
  <p:tag name="AS_UNIQUEID" val="17966"/>
</p:tagLst>
</file>

<file path=ppt/tags/tag109.xml><?xml version="1.0" encoding="utf-8"?>
<p:tagLst xmlns:p="http://schemas.openxmlformats.org/presentationml/2006/main">
  <p:tag name="AS_UNIQUEID" val="17967"/>
</p:tagLst>
</file>

<file path=ppt/tags/tag110.xml><?xml version="1.0" encoding="utf-8"?>
<p:tagLst xmlns:p="http://schemas.openxmlformats.org/presentationml/2006/main">
  <p:tag name="AS_UNIQUEID" val="17968"/>
</p:tagLst>
</file>

<file path=ppt/tags/tag111.xml><?xml version="1.0" encoding="utf-8"?>
<p:tagLst xmlns:p="http://schemas.openxmlformats.org/presentationml/2006/main">
  <p:tag name="AS_UNIQUEID" val="17969"/>
</p:tagLst>
</file>

<file path=ppt/tags/tag112.xml><?xml version="1.0" encoding="utf-8"?>
<p:tagLst xmlns:p="http://schemas.openxmlformats.org/presentationml/2006/main">
  <p:tag name="AS_UNIQUEID" val="17970"/>
</p:tagLst>
</file>

<file path=ppt/tags/tag113.xml><?xml version="1.0" encoding="utf-8"?>
<p:tagLst xmlns:p="http://schemas.openxmlformats.org/presentationml/2006/main">
  <p:tag name="AS_UNIQUEID" val="17971"/>
</p:tagLst>
</file>

<file path=ppt/tags/tag114.xml><?xml version="1.0" encoding="utf-8"?>
<p:tagLst xmlns:p="http://schemas.openxmlformats.org/presentationml/2006/main">
  <p:tag name="AS_UNIQUEID" val="17972"/>
</p:tagLst>
</file>

<file path=ppt/tags/tag115.xml><?xml version="1.0" encoding="utf-8"?>
<p:tagLst xmlns:p="http://schemas.openxmlformats.org/presentationml/2006/main">
  <p:tag name="AS_UNIQUEID" val="17973"/>
</p:tagLst>
</file>

<file path=ppt/tags/tag116.xml><?xml version="1.0" encoding="utf-8"?>
<p:tagLst xmlns:p="http://schemas.openxmlformats.org/presentationml/2006/main">
  <p:tag name="AS_UNIQUEID" val="17974"/>
</p:tagLst>
</file>

<file path=ppt/tags/tag117.xml><?xml version="1.0" encoding="utf-8"?>
<p:tagLst xmlns:p="http://schemas.openxmlformats.org/presentationml/2006/main">
  <p:tag name="AS_UNIQUEID" val="17975"/>
</p:tagLst>
</file>

<file path=ppt/tags/tag118.xml><?xml version="1.0" encoding="utf-8"?>
<p:tagLst xmlns:p="http://schemas.openxmlformats.org/presentationml/2006/main">
  <p:tag name="AS_UNIQUEID" val="17976"/>
</p:tagLst>
</file>

<file path=ppt/tags/tag119.xml><?xml version="1.0" encoding="utf-8"?>
<p:tagLst xmlns:p="http://schemas.openxmlformats.org/presentationml/2006/main">
  <p:tag name="AS_UNIQUEID" val="17977"/>
</p:tagLst>
</file>

<file path=ppt/tags/tag120.xml><?xml version="1.0" encoding="utf-8"?>
<p:tagLst xmlns:p="http://schemas.openxmlformats.org/presentationml/2006/main">
  <p:tag name="AS_UNIQUEID" val="17978"/>
</p:tagLst>
</file>

<file path=ppt/tags/tag121.xml><?xml version="1.0" encoding="utf-8"?>
<p:tagLst xmlns:p="http://schemas.openxmlformats.org/presentationml/2006/main">
  <p:tag name="AS_UNIQUEID" val="17979"/>
</p:tagLst>
</file>

<file path=ppt/tags/tag122.xml><?xml version="1.0" encoding="utf-8"?>
<p:tagLst xmlns:p="http://schemas.openxmlformats.org/presentationml/2006/main">
  <p:tag name="AS_UNIQUEID" val="17980"/>
</p:tagLst>
</file>

<file path=ppt/tags/tag123.xml><?xml version="1.0" encoding="utf-8"?>
<p:tagLst xmlns:p="http://schemas.openxmlformats.org/presentationml/2006/main">
  <p:tag name="AS_UNIQUEID" val="17981"/>
</p:tagLst>
</file>

<file path=ppt/tags/tag124.xml><?xml version="1.0" encoding="utf-8"?>
<p:tagLst xmlns:p="http://schemas.openxmlformats.org/presentationml/2006/main">
  <p:tag name="AS_UNIQUEID" val="17982"/>
</p:tagLst>
</file>

<file path=ppt/tags/tag125.xml><?xml version="1.0" encoding="utf-8"?>
<p:tagLst xmlns:p="http://schemas.openxmlformats.org/presentationml/2006/main">
  <p:tag name="AS_UNIQUEID" val="17983"/>
</p:tagLst>
</file>

<file path=ppt/tags/tag126.xml><?xml version="1.0" encoding="utf-8"?>
<p:tagLst xmlns:p="http://schemas.openxmlformats.org/presentationml/2006/main">
  <p:tag name="AS_UNIQUEID" val="17984"/>
</p:tagLst>
</file>

<file path=ppt/tags/tag127.xml><?xml version="1.0" encoding="utf-8"?>
<p:tagLst xmlns:p="http://schemas.openxmlformats.org/presentationml/2006/main">
  <p:tag name="AS_UNIQUEID" val="17985"/>
</p:tagLst>
</file>

<file path=ppt/tags/tag128.xml><?xml version="1.0" encoding="utf-8"?>
<p:tagLst xmlns:p="http://schemas.openxmlformats.org/presentationml/2006/main">
  <p:tag name="AS_UNIQUEID" val="17986"/>
</p:tagLst>
</file>

<file path=ppt/tags/tag129.xml><?xml version="1.0" encoding="utf-8"?>
<p:tagLst xmlns:p="http://schemas.openxmlformats.org/presentationml/2006/main">
  <p:tag name="AS_UNIQUEID" val="17987"/>
</p:tagLst>
</file>

<file path=ppt/tags/tag130.xml><?xml version="1.0" encoding="utf-8"?>
<p:tagLst xmlns:p="http://schemas.openxmlformats.org/presentationml/2006/main">
  <p:tag name="AS_UNIQUEID" val="17988"/>
</p:tagLst>
</file>

<file path=ppt/tags/tag131.xml><?xml version="1.0" encoding="utf-8"?>
<p:tagLst xmlns:p="http://schemas.openxmlformats.org/presentationml/2006/main">
  <p:tag name="AS_UNIQUEID" val="17989"/>
</p:tagLst>
</file>

<file path=ppt/tags/tag132.xml><?xml version="1.0" encoding="utf-8"?>
<p:tagLst xmlns:p="http://schemas.openxmlformats.org/presentationml/2006/main">
  <p:tag name="AS_UNIQUEID" val="17990"/>
</p:tagLst>
</file>

<file path=ppt/tags/tag133.xml><?xml version="1.0" encoding="utf-8"?>
<p:tagLst xmlns:p="http://schemas.openxmlformats.org/presentationml/2006/main">
  <p:tag name="AS_UNIQUEID" val="17991"/>
</p:tagLst>
</file>

<file path=ppt/tags/tag134.xml><?xml version="1.0" encoding="utf-8"?>
<p:tagLst xmlns:p="http://schemas.openxmlformats.org/presentationml/2006/main">
  <p:tag name="AS_UNIQUEID" val="17992"/>
</p:tagLst>
</file>

<file path=ppt/tags/tag135.xml><?xml version="1.0" encoding="utf-8"?>
<p:tagLst xmlns:p="http://schemas.openxmlformats.org/presentationml/2006/main">
  <p:tag name="AS_UNIQUEID" val="17993"/>
</p:tagLst>
</file>

<file path=ppt/tags/tag136.xml><?xml version="1.0" encoding="utf-8"?>
<p:tagLst xmlns:p="http://schemas.openxmlformats.org/presentationml/2006/main">
  <p:tag name="AS_UNIQUEID" val="17994"/>
</p:tagLst>
</file>

<file path=ppt/tags/tag137.xml><?xml version="1.0" encoding="utf-8"?>
<p:tagLst xmlns:p="http://schemas.openxmlformats.org/presentationml/2006/main">
  <p:tag name="AS_UNIQUEID" val="17995"/>
</p:tagLst>
</file>

<file path=ppt/tags/tag138.xml><?xml version="1.0" encoding="utf-8"?>
<p:tagLst xmlns:p="http://schemas.openxmlformats.org/presentationml/2006/main">
  <p:tag name="AS_UNIQUEID" val="17996"/>
</p:tagLst>
</file>

<file path=ppt/tags/tag139.xml><?xml version="1.0" encoding="utf-8"?>
<p:tagLst xmlns:p="http://schemas.openxmlformats.org/presentationml/2006/main">
  <p:tag name="AS_UNIQUEID" val="17997"/>
</p:tagLst>
</file>

<file path=ppt/tags/tag140.xml><?xml version="1.0" encoding="utf-8"?>
<p:tagLst xmlns:p="http://schemas.openxmlformats.org/presentationml/2006/main">
  <p:tag name="AS_UNIQUEID" val="17998"/>
</p:tagLst>
</file>

<file path=ppt/tags/tag141.xml><?xml version="1.0" encoding="utf-8"?>
<p:tagLst xmlns:p="http://schemas.openxmlformats.org/presentationml/2006/main">
  <p:tag name="AS_UNIQUEID" val="17999"/>
</p:tagLst>
</file>

<file path=ppt/tags/tag142.xml><?xml version="1.0" encoding="utf-8"?>
<p:tagLst xmlns:p="http://schemas.openxmlformats.org/presentationml/2006/main">
  <p:tag name="AS_UNIQUEID" val="18000"/>
</p:tagLst>
</file>

<file path=ppt/tags/tag143.xml><?xml version="1.0" encoding="utf-8"?>
<p:tagLst xmlns:p="http://schemas.openxmlformats.org/presentationml/2006/main">
  <p:tag name="AS_UNIQUEID" val="18001"/>
</p:tagLst>
</file>

<file path=ppt/tags/tag144.xml><?xml version="1.0" encoding="utf-8"?>
<p:tagLst xmlns:p="http://schemas.openxmlformats.org/presentationml/2006/main">
  <p:tag name="AS_UNIQUEID" val="18002"/>
</p:tagLst>
</file>

<file path=ppt/tags/tag145.xml><?xml version="1.0" encoding="utf-8"?>
<p:tagLst xmlns:p="http://schemas.openxmlformats.org/presentationml/2006/main">
  <p:tag name="AS_UNIQUEID" val="18003"/>
</p:tagLst>
</file>

<file path=ppt/tags/tag146.xml><?xml version="1.0" encoding="utf-8"?>
<p:tagLst xmlns:p="http://schemas.openxmlformats.org/presentationml/2006/main">
  <p:tag name="AS_UNIQUEID" val="18004"/>
</p:tagLst>
</file>

<file path=ppt/tags/tag147.xml><?xml version="1.0" encoding="utf-8"?>
<p:tagLst xmlns:p="http://schemas.openxmlformats.org/presentationml/2006/main">
  <p:tag name="AS_UNIQUEID" val="18005"/>
</p:tagLst>
</file>

<file path=ppt/tags/tag148.xml><?xml version="1.0" encoding="utf-8"?>
<p:tagLst xmlns:p="http://schemas.openxmlformats.org/presentationml/2006/main">
  <p:tag name="AS_UNIQUEID" val="18006"/>
</p:tagLst>
</file>

<file path=ppt/tags/tag149.xml><?xml version="1.0" encoding="utf-8"?>
<p:tagLst xmlns:p="http://schemas.openxmlformats.org/presentationml/2006/main">
  <p:tag name="AS_UNIQUEID" val="18007"/>
</p:tagLst>
</file>

<file path=ppt/tags/tag150.xml><?xml version="1.0" encoding="utf-8"?>
<p:tagLst xmlns:p="http://schemas.openxmlformats.org/presentationml/2006/main">
  <p:tag name="AS_UNIQUEID" val="18008"/>
</p:tagLst>
</file>

<file path=ppt/tags/tag151.xml><?xml version="1.0" encoding="utf-8"?>
<p:tagLst xmlns:p="http://schemas.openxmlformats.org/presentationml/2006/main">
  <p:tag name="AS_UNIQUEID" val="18009"/>
</p:tagLst>
</file>

<file path=ppt/tags/tag152.xml><?xml version="1.0" encoding="utf-8"?>
<p:tagLst xmlns:p="http://schemas.openxmlformats.org/presentationml/2006/main">
  <p:tag name="AS_UNIQUEID" val="18010"/>
</p:tagLst>
</file>

<file path=ppt/tags/tag153.xml><?xml version="1.0" encoding="utf-8"?>
<p:tagLst xmlns:p="http://schemas.openxmlformats.org/presentationml/2006/main">
  <p:tag name="AS_UNIQUEID" val="18011"/>
</p:tagLst>
</file>

<file path=ppt/tags/tag154.xml><?xml version="1.0" encoding="utf-8"?>
<p:tagLst xmlns:p="http://schemas.openxmlformats.org/presentationml/2006/main">
  <p:tag name="AS_UNIQUEID" val="18012"/>
</p:tagLst>
</file>

<file path=ppt/tags/tag155.xml><?xml version="1.0" encoding="utf-8"?>
<p:tagLst xmlns:p="http://schemas.openxmlformats.org/presentationml/2006/main">
  <p:tag name="AS_UNIQUEID" val="18013"/>
</p:tagLst>
</file>

<file path=ppt/tags/tag156.xml><?xml version="1.0" encoding="utf-8"?>
<p:tagLst xmlns:p="http://schemas.openxmlformats.org/presentationml/2006/main">
  <p:tag name="AS_UNIQUEID" val="18014"/>
</p:tagLst>
</file>

<file path=ppt/tags/tag157.xml><?xml version="1.0" encoding="utf-8"?>
<p:tagLst xmlns:p="http://schemas.openxmlformats.org/presentationml/2006/main">
  <p:tag name="AS_UNIQUEID" val="18015"/>
</p:tagLst>
</file>

<file path=ppt/tags/tag158.xml><?xml version="1.0" encoding="utf-8"?>
<p:tagLst xmlns:p="http://schemas.openxmlformats.org/presentationml/2006/main">
  <p:tag name="AS_UNIQUEID" val="18016"/>
</p:tagLst>
</file>

<file path=ppt/tags/tag159.xml><?xml version="1.0" encoding="utf-8"?>
<p:tagLst xmlns:p="http://schemas.openxmlformats.org/presentationml/2006/main">
  <p:tag name="AS_UNIQUEID" val="18017"/>
</p:tagLst>
</file>

<file path=ppt/tags/tag160.xml><?xml version="1.0" encoding="utf-8"?>
<p:tagLst xmlns:p="http://schemas.openxmlformats.org/presentationml/2006/main">
  <p:tag name="AS_UNIQUEID" val="17933"/>
  <p:tag name="KSO_WM_BEAUTIFY_FLAG" val=""/>
</p:tagLst>
</file>

<file path=ppt/tags/tag161.xml><?xml version="1.0" encoding="utf-8"?>
<p:tagLst xmlns:p="http://schemas.openxmlformats.org/presentationml/2006/main">
  <p:tag name="AS_UNIQUEID" val="8629"/>
  <p:tag name="KSO_WM_BEAUTIFY_FLAG" val=""/>
  <p:tag name="KSO_WM_UNIT_PLACING_PICTURE_USER_VIEWPORT" val="{&quot;height&quot;:2543,&quot;width&quot;:11750}"/>
  <p:tag name="PA" val="v4.1.0"/>
</p:tagLst>
</file>

<file path=ppt/tags/tag162.xml><?xml version="1.0" encoding="utf-8"?>
<p:tagLst xmlns:p="http://schemas.openxmlformats.org/presentationml/2006/main">
  <p:tag name="AS_UNIQUEID" val="18018"/>
</p:tagLst>
</file>

<file path=ppt/tags/tag163.xml><?xml version="1.0" encoding="utf-8"?>
<p:tagLst xmlns:p="http://schemas.openxmlformats.org/presentationml/2006/main">
  <p:tag name="AS_UNIQUEID" val="8640"/>
</p:tagLst>
</file>

<file path=ppt/tags/tag164.xml><?xml version="1.0" encoding="utf-8"?>
<p:tagLst xmlns:p="http://schemas.openxmlformats.org/presentationml/2006/main">
  <p:tag name="AS_UNIQUEID" val="8641"/>
</p:tagLst>
</file>

<file path=ppt/tags/tag165.xml><?xml version="1.0" encoding="utf-8"?>
<p:tagLst xmlns:p="http://schemas.openxmlformats.org/presentationml/2006/main">
  <p:tag name="AS_UNIQUEID" val="8642"/>
</p:tagLst>
</file>

<file path=ppt/tags/tag166.xml><?xml version="1.0" encoding="utf-8"?>
<p:tagLst xmlns:p="http://schemas.openxmlformats.org/presentationml/2006/main">
  <p:tag name="AS_UNIQUEID" val="18019"/>
</p:tagLst>
</file>

<file path=ppt/tags/tag167.xml><?xml version="1.0" encoding="utf-8"?>
<p:tagLst xmlns:p="http://schemas.openxmlformats.org/presentationml/2006/main">
  <p:tag name="AS_UNIQUEID" val="8644"/>
</p:tagLst>
</file>

<file path=ppt/tags/tag168.xml><?xml version="1.0" encoding="utf-8"?>
<p:tagLst xmlns:p="http://schemas.openxmlformats.org/presentationml/2006/main">
  <p:tag name="AS_UNIQUEID" val="18020"/>
</p:tagLst>
</file>

<file path=ppt/tags/tag169.xml><?xml version="1.0" encoding="utf-8"?>
<p:tagLst xmlns:p="http://schemas.openxmlformats.org/presentationml/2006/main">
  <p:tag name="AS_UNIQUEID" val="960"/>
</p:tagLst>
</file>

<file path=ppt/tags/tag170.xml><?xml version="1.0" encoding="utf-8"?>
<p:tagLst xmlns:p="http://schemas.openxmlformats.org/presentationml/2006/main">
  <p:tag name="AS_UNIQUEID" val="961"/>
</p:tagLst>
</file>

<file path=ppt/tags/tag171.xml><?xml version="1.0" encoding="utf-8"?>
<p:tagLst xmlns:p="http://schemas.openxmlformats.org/presentationml/2006/main">
  <p:tag name="AS_UNIQUEID" val="962"/>
</p:tagLst>
</file>

<file path=ppt/tags/tag172.xml><?xml version="1.0" encoding="utf-8"?>
<p:tagLst xmlns:p="http://schemas.openxmlformats.org/presentationml/2006/main">
  <p:tag name="AS_UNIQUEID" val="963"/>
</p:tagLst>
</file>

<file path=ppt/tags/tag173.xml><?xml version="1.0" encoding="utf-8"?>
<p:tagLst xmlns:p="http://schemas.openxmlformats.org/presentationml/2006/main">
  <p:tag name="AS_UNIQUEID" val="964"/>
</p:tagLst>
</file>

<file path=ppt/tags/tag174.xml><?xml version="1.0" encoding="utf-8"?>
<p:tagLst xmlns:p="http://schemas.openxmlformats.org/presentationml/2006/main">
  <p:tag name="AS_UNIQUEID" val="965"/>
</p:tagLst>
</file>

<file path=ppt/tags/tag175.xml><?xml version="1.0" encoding="utf-8"?>
<p:tagLst xmlns:p="http://schemas.openxmlformats.org/presentationml/2006/main">
  <p:tag name="AS_UNIQUEID" val="966"/>
</p:tagLst>
</file>

<file path=ppt/tags/tag176.xml><?xml version="1.0" encoding="utf-8"?>
<p:tagLst xmlns:p="http://schemas.openxmlformats.org/presentationml/2006/main">
  <p:tag name="AS_UNIQUEID" val="967"/>
</p:tagLst>
</file>

<file path=ppt/tags/tag177.xml><?xml version="1.0" encoding="utf-8"?>
<p:tagLst xmlns:p="http://schemas.openxmlformats.org/presentationml/2006/main">
  <p:tag name="AS_UNIQUEID" val="968"/>
</p:tagLst>
</file>

<file path=ppt/tags/tag178.xml><?xml version="1.0" encoding="utf-8"?>
<p:tagLst xmlns:p="http://schemas.openxmlformats.org/presentationml/2006/main">
  <p:tag name="AS_UNIQUEID" val="974"/>
</p:tagLst>
</file>

<file path=ppt/tags/tag179.xml><?xml version="1.0" encoding="utf-8"?>
<p:tagLst xmlns:p="http://schemas.openxmlformats.org/presentationml/2006/main">
  <p:tag name="AS_UNIQUEID" val="4538"/>
</p:tagLst>
</file>

<file path=ppt/tags/tag180.xml><?xml version="1.0" encoding="utf-8"?>
<p:tagLst xmlns:p="http://schemas.openxmlformats.org/presentationml/2006/main">
  <p:tag name="AS_UNIQUEID" val="514"/>
</p:tagLst>
</file>

<file path=ppt/tags/tag181.xml><?xml version="1.0" encoding="utf-8"?>
<p:tagLst xmlns:p="http://schemas.openxmlformats.org/presentationml/2006/main">
  <p:tag name="AS_UNIQUEID" val="515"/>
</p:tagLst>
</file>

<file path=ppt/tags/tag182.xml><?xml version="1.0" encoding="utf-8"?>
<p:tagLst xmlns:p="http://schemas.openxmlformats.org/presentationml/2006/main">
  <p:tag name="AS_UNIQUEID" val="516"/>
</p:tagLst>
</file>

<file path=ppt/tags/tag183.xml><?xml version="1.0" encoding="utf-8"?>
<p:tagLst xmlns:p="http://schemas.openxmlformats.org/presentationml/2006/main">
  <p:tag name="AS_UNIQUEID" val="32"/>
</p:tagLst>
</file>

<file path=ppt/tags/tag184.xml><?xml version="1.0" encoding="utf-8"?>
<p:tagLst xmlns:p="http://schemas.openxmlformats.org/presentationml/2006/main">
  <p:tag name="AS_UNIQUEID" val="1078"/>
  <p:tag name="KSO_WM_UNIT_PLACING_PICTURE_USER_VIEWPORT" val="{&quot;height&quot;:2671,&quot;width&quot;:5639}"/>
</p:tagLst>
</file>

<file path=ppt/tags/tag185.xml><?xml version="1.0" encoding="utf-8"?>
<p:tagLst xmlns:p="http://schemas.openxmlformats.org/presentationml/2006/main">
  <p:tag name="AS_UNIQUEID" val="18021"/>
</p:tagLst>
</file>

<file path=ppt/tags/tag186.xml><?xml version="1.0" encoding="utf-8"?>
<p:tagLst xmlns:p="http://schemas.openxmlformats.org/presentationml/2006/main">
  <p:tag name="AS_UNIQUEID" val="4171"/>
</p:tagLst>
</file>

<file path=ppt/tags/tag187.xml><?xml version="1.0" encoding="utf-8"?>
<p:tagLst xmlns:p="http://schemas.openxmlformats.org/presentationml/2006/main">
  <p:tag name="AS_UNIQUEID" val="4172"/>
</p:tagLst>
</file>

<file path=ppt/tags/tag188.xml><?xml version="1.0" encoding="utf-8"?>
<p:tagLst xmlns:p="http://schemas.openxmlformats.org/presentationml/2006/main">
  <p:tag name="AS_UNIQUEID" val="4173"/>
</p:tagLst>
</file>

<file path=ppt/tags/tag189.xml><?xml version="1.0" encoding="utf-8"?>
<p:tagLst xmlns:p="http://schemas.openxmlformats.org/presentationml/2006/main">
  <p:tag name="AS_UNIQUEID" val="4174"/>
</p:tagLst>
</file>

<file path=ppt/tags/tag190.xml><?xml version="1.0" encoding="utf-8"?>
<p:tagLst xmlns:p="http://schemas.openxmlformats.org/presentationml/2006/main">
  <p:tag name="AS_UNIQUEID" val="4175"/>
</p:tagLst>
</file>

<file path=ppt/tags/tag191.xml><?xml version="1.0" encoding="utf-8"?>
<p:tagLst xmlns:p="http://schemas.openxmlformats.org/presentationml/2006/main">
  <p:tag name="AS_UNIQUEID" val="4176"/>
</p:tagLst>
</file>

<file path=ppt/tags/tag192.xml><?xml version="1.0" encoding="utf-8"?>
<p:tagLst xmlns:p="http://schemas.openxmlformats.org/presentationml/2006/main">
  <p:tag name="AS_UNIQUEID" val="4177"/>
</p:tagLst>
</file>

<file path=ppt/tags/tag193.xml><?xml version="1.0" encoding="utf-8"?>
<p:tagLst xmlns:p="http://schemas.openxmlformats.org/presentationml/2006/main">
  <p:tag name="AS_UNIQUEID" val="4178"/>
</p:tagLst>
</file>

<file path=ppt/tags/tag194.xml><?xml version="1.0" encoding="utf-8"?>
<p:tagLst xmlns:p="http://schemas.openxmlformats.org/presentationml/2006/main">
  <p:tag name="AS_UNIQUEID" val="4179"/>
</p:tagLst>
</file>

<file path=ppt/tags/tag195.xml><?xml version="1.0" encoding="utf-8"?>
<p:tagLst xmlns:p="http://schemas.openxmlformats.org/presentationml/2006/main">
  <p:tag name="AS_UNIQUEID" val="4180"/>
</p:tagLst>
</file>

<file path=ppt/tags/tag196.xml><?xml version="1.0" encoding="utf-8"?>
<p:tagLst xmlns:p="http://schemas.openxmlformats.org/presentationml/2006/main">
  <p:tag name="AS_UNIQUEID" val="4181"/>
</p:tagLst>
</file>

<file path=ppt/tags/tag197.xml><?xml version="1.0" encoding="utf-8"?>
<p:tagLst xmlns:p="http://schemas.openxmlformats.org/presentationml/2006/main">
  <p:tag name="AS_UNIQUEID" val="4182"/>
</p:tagLst>
</file>

<file path=ppt/tags/tag198.xml><?xml version="1.0" encoding="utf-8"?>
<p:tagLst xmlns:p="http://schemas.openxmlformats.org/presentationml/2006/main">
  <p:tag name="AS_UNIQUEID" val="4183"/>
</p:tagLst>
</file>

<file path=ppt/tags/tag199.xml><?xml version="1.0" encoding="utf-8"?>
<p:tagLst xmlns:p="http://schemas.openxmlformats.org/presentationml/2006/main">
  <p:tag name="AS_UNIQUEID" val="4184"/>
</p:tagLst>
</file>

<file path=ppt/tags/tag200.xml><?xml version="1.0" encoding="utf-8"?>
<p:tagLst xmlns:p="http://schemas.openxmlformats.org/presentationml/2006/main">
  <p:tag name="AS_UNIQUEID" val="4185"/>
</p:tagLst>
</file>

<file path=ppt/tags/tag201.xml><?xml version="1.0" encoding="utf-8"?>
<p:tagLst xmlns:p="http://schemas.openxmlformats.org/presentationml/2006/main">
  <p:tag name="AS_UNIQUEID" val="4186"/>
</p:tagLst>
</file>

<file path=ppt/tags/tag202.xml><?xml version="1.0" encoding="utf-8"?>
<p:tagLst xmlns:p="http://schemas.openxmlformats.org/presentationml/2006/main">
  <p:tag name="AS_UNIQUEID" val="624"/>
</p:tagLst>
</file>

<file path=ppt/tags/tag203.xml><?xml version="1.0" encoding="utf-8"?>
<p:tagLst xmlns:p="http://schemas.openxmlformats.org/presentationml/2006/main">
  <p:tag name="AS_UNIQUEID" val="625"/>
</p:tagLst>
</file>

<file path=ppt/tags/tag204.xml><?xml version="1.0" encoding="utf-8"?>
<p:tagLst xmlns:p="http://schemas.openxmlformats.org/presentationml/2006/main">
  <p:tag name="AS_UNIQUEID" val="626"/>
</p:tagLst>
</file>

<file path=ppt/tags/tag205.xml><?xml version="1.0" encoding="utf-8"?>
<p:tagLst xmlns:p="http://schemas.openxmlformats.org/presentationml/2006/main">
  <p:tag name="AS_UNIQUEID" val="627"/>
</p:tagLst>
</file>

<file path=ppt/tags/tag206.xml><?xml version="1.0" encoding="utf-8"?>
<p:tagLst xmlns:p="http://schemas.openxmlformats.org/presentationml/2006/main">
  <p:tag name="AS_UNIQUEID" val="9515"/>
</p:tagLst>
</file>

<file path=ppt/tags/tag207.xml><?xml version="1.0" encoding="utf-8"?>
<p:tagLst xmlns:p="http://schemas.openxmlformats.org/presentationml/2006/main">
  <p:tag name="AS_UNIQUEID" val="9516"/>
</p:tagLst>
</file>

<file path=ppt/tags/tag208.xml><?xml version="1.0" encoding="utf-8"?>
<p:tagLst xmlns:p="http://schemas.openxmlformats.org/presentationml/2006/main">
  <p:tag name="AS_UNIQUEID" val="9517"/>
</p:tagLst>
</file>

<file path=ppt/tags/tag209.xml><?xml version="1.0" encoding="utf-8"?>
<p:tagLst xmlns:p="http://schemas.openxmlformats.org/presentationml/2006/main">
  <p:tag name="AS_UNIQUEID" val="9518"/>
</p:tagLst>
</file>

<file path=ppt/tags/tag210.xml><?xml version="1.0" encoding="utf-8"?>
<p:tagLst xmlns:p="http://schemas.openxmlformats.org/presentationml/2006/main">
  <p:tag name="AS_UNIQUEID" val="18022"/>
</p:tagLst>
</file>

<file path=ppt/tags/tag211.xml><?xml version="1.0" encoding="utf-8"?>
<p:tagLst xmlns:p="http://schemas.openxmlformats.org/presentationml/2006/main">
  <p:tag name="AS_UNIQUEID" val="2210"/>
</p:tagLst>
</file>

<file path=ppt/tags/tag212.xml><?xml version="1.0" encoding="utf-8"?>
<p:tagLst xmlns:p="http://schemas.openxmlformats.org/presentationml/2006/main">
  <p:tag name="AS_UNIQUEID" val="2211"/>
</p:tagLst>
</file>

<file path=ppt/tags/tag213.xml><?xml version="1.0" encoding="utf-8"?>
<p:tagLst xmlns:p="http://schemas.openxmlformats.org/presentationml/2006/main">
  <p:tag name="AS_UNIQUEID" val="2212"/>
</p:tagLst>
</file>

<file path=ppt/tags/tag214.xml><?xml version="1.0" encoding="utf-8"?>
<p:tagLst xmlns:p="http://schemas.openxmlformats.org/presentationml/2006/main">
  <p:tag name="AS_UNIQUEID" val="2213"/>
</p:tagLst>
</file>

<file path=ppt/tags/tag215.xml><?xml version="1.0" encoding="utf-8"?>
<p:tagLst xmlns:p="http://schemas.openxmlformats.org/presentationml/2006/main">
  <p:tag name="AS_UNIQUEID" val="18023"/>
</p:tagLst>
</file>

<file path=ppt/tags/tag216.xml><?xml version="1.0" encoding="utf-8"?>
<p:tagLst xmlns:p="http://schemas.openxmlformats.org/presentationml/2006/main">
  <p:tag name="AS_UNIQUEID" val="1903"/>
</p:tagLst>
</file>

<file path=ppt/tags/tag217.xml><?xml version="1.0" encoding="utf-8"?>
<p:tagLst xmlns:p="http://schemas.openxmlformats.org/presentationml/2006/main">
  <p:tag name="AS_UNIQUEID" val="1904"/>
</p:tagLst>
</file>

<file path=ppt/tags/tag218.xml><?xml version="1.0" encoding="utf-8"?>
<p:tagLst xmlns:p="http://schemas.openxmlformats.org/presentationml/2006/main">
  <p:tag name="AS_UNIQUEID" val="1905"/>
</p:tagLst>
</file>

<file path=ppt/tags/tag219.xml><?xml version="1.0" encoding="utf-8"?>
<p:tagLst xmlns:p="http://schemas.openxmlformats.org/presentationml/2006/main">
  <p:tag name="AS_UNIQUEID" val="18024"/>
</p:tagLst>
</file>

<file path=ppt/tags/tag220.xml><?xml version="1.0" encoding="utf-8"?>
<p:tagLst xmlns:p="http://schemas.openxmlformats.org/presentationml/2006/main">
  <p:tag name="AS_UNIQUEID" val="1907"/>
</p:tagLst>
</file>

<file path=ppt/tags/tag221.xml><?xml version="1.0" encoding="utf-8"?>
<p:tagLst xmlns:p="http://schemas.openxmlformats.org/presentationml/2006/main">
  <p:tag name="AS_UNIQUEID" val="1908"/>
</p:tagLst>
</file>

<file path=ppt/tags/tag222.xml><?xml version="1.0" encoding="utf-8"?>
<p:tagLst xmlns:p="http://schemas.openxmlformats.org/presentationml/2006/main">
  <p:tag name="AS_UNIQUEID" val="1909"/>
  <p:tag name="MH" val="20170627102947"/>
  <p:tag name="MH_LIBRARY" val="GRAPHIC"/>
  <p:tag name="MH_ORDER" val="1"/>
  <p:tag name="MH_TYPE" val="Other"/>
</p:tagLst>
</file>

<file path=ppt/tags/tag223.xml><?xml version="1.0" encoding="utf-8"?>
<p:tagLst xmlns:p="http://schemas.openxmlformats.org/presentationml/2006/main">
  <p:tag name="AS_UNIQUEID" val="1910"/>
  <p:tag name="MH" val="20170627102947"/>
  <p:tag name="MH_LIBRARY" val="GRAPHIC"/>
  <p:tag name="MH_ORDER" val="1"/>
  <p:tag name="MH_TYPE" val="SubTitle"/>
</p:tagLst>
</file>

<file path=ppt/tags/tag224.xml><?xml version="1.0" encoding="utf-8"?>
<p:tagLst xmlns:p="http://schemas.openxmlformats.org/presentationml/2006/main">
  <p:tag name="AS_UNIQUEID" val="1911"/>
  <p:tag name="MH" val="20170627102947"/>
  <p:tag name="MH_LIBRARY" val="GRAPHIC"/>
  <p:tag name="MH_ORDER" val="6"/>
  <p:tag name="MH_TYPE" val="Other"/>
</p:tagLst>
</file>

<file path=ppt/tags/tag225.xml><?xml version="1.0" encoding="utf-8"?>
<p:tagLst xmlns:p="http://schemas.openxmlformats.org/presentationml/2006/main">
  <p:tag name="AS_UNIQUEID" val="1912"/>
  <p:tag name="MH" val="20170627102947"/>
  <p:tag name="MH_LIBRARY" val="GRAPHIC"/>
  <p:tag name="MH_ORDER" val="7"/>
  <p:tag name="MH_TYPE" val="Other"/>
</p:tagLst>
</file>

<file path=ppt/tags/tag226.xml><?xml version="1.0" encoding="utf-8"?>
<p:tagLst xmlns:p="http://schemas.openxmlformats.org/presentationml/2006/main">
  <p:tag name="AS_UNIQUEID" val="1913"/>
  <p:tag name="MH" val="20170627102947"/>
  <p:tag name="MH_LIBRARY" val="GRAPHIC"/>
  <p:tag name="MH_ORDER" val="9"/>
  <p:tag name="MH_TYPE" val="Other"/>
</p:tagLst>
</file>

<file path=ppt/tags/tag227.xml><?xml version="1.0" encoding="utf-8"?>
<p:tagLst xmlns:p="http://schemas.openxmlformats.org/presentationml/2006/main">
  <p:tag name="AS_UNIQUEID" val="1914"/>
  <p:tag name="MH" val="20170627102947"/>
  <p:tag name="MH_LIBRARY" val="GRAPHIC"/>
  <p:tag name="MH_ORDER" val="10"/>
  <p:tag name="MH_TYPE" val="Other"/>
</p:tagLst>
</file>

<file path=ppt/tags/tag228.xml><?xml version="1.0" encoding="utf-8"?>
<p:tagLst xmlns:p="http://schemas.openxmlformats.org/presentationml/2006/main">
  <p:tag name="AS_UNIQUEID" val="1915"/>
  <p:tag name="MH" val="20170627102947"/>
  <p:tag name="MH_LIBRARY" val="GRAPHIC"/>
  <p:tag name="MH_ORDER" val="31"/>
  <p:tag name="MH_TYPE" val="Other"/>
</p:tagLst>
</file>

<file path=ppt/tags/tag229.xml><?xml version="1.0" encoding="utf-8"?>
<p:tagLst xmlns:p="http://schemas.openxmlformats.org/presentationml/2006/main">
  <p:tag name="AS_UNIQUEID" val="1916"/>
  <p:tag name="MH" val="20170627102947"/>
  <p:tag name="MH_LIBRARY" val="GRAPHIC"/>
  <p:tag name="MH_ORDER" val="32"/>
  <p:tag name="MH_TYPE" val="Other"/>
</p:tagLst>
</file>

<file path=ppt/tags/tag230.xml><?xml version="1.0" encoding="utf-8"?>
<p:tagLst xmlns:p="http://schemas.openxmlformats.org/presentationml/2006/main">
  <p:tag name="AS_UNIQUEID" val="1917"/>
</p:tagLst>
</file>

<file path=ppt/tags/tag231.xml><?xml version="1.0" encoding="utf-8"?>
<p:tagLst xmlns:p="http://schemas.openxmlformats.org/presentationml/2006/main">
  <p:tag name="AS_UNIQUEID" val="1918"/>
</p:tagLst>
</file>

<file path=ppt/tags/tag232.xml><?xml version="1.0" encoding="utf-8"?>
<p:tagLst xmlns:p="http://schemas.openxmlformats.org/presentationml/2006/main">
  <p:tag name="AS_UNIQUEID" val="1919"/>
  <p:tag name="MH" val="20170627102947"/>
  <p:tag name="MH_LIBRARY" val="GRAPHIC"/>
  <p:tag name="MH_ORDER" val="2"/>
  <p:tag name="MH_TYPE" val="Other"/>
</p:tagLst>
</file>

<file path=ppt/tags/tag233.xml><?xml version="1.0" encoding="utf-8"?>
<p:tagLst xmlns:p="http://schemas.openxmlformats.org/presentationml/2006/main">
  <p:tag name="AS_UNIQUEID" val="1920"/>
  <p:tag name="MH" val="20170627102947"/>
  <p:tag name="MH_LIBRARY" val="GRAPHIC"/>
  <p:tag name="MH_ORDER" val="2"/>
  <p:tag name="MH_TYPE" val="SubTitle"/>
</p:tagLst>
</file>

<file path=ppt/tags/tag234.xml><?xml version="1.0" encoding="utf-8"?>
<p:tagLst xmlns:p="http://schemas.openxmlformats.org/presentationml/2006/main">
  <p:tag name="AS_UNIQUEID" val="1921"/>
  <p:tag name="MH" val="20170627102947"/>
  <p:tag name="MH_LIBRARY" val="GRAPHIC"/>
  <p:tag name="MH_ORDER" val="11"/>
  <p:tag name="MH_TYPE" val="Other"/>
</p:tagLst>
</file>

<file path=ppt/tags/tag235.xml><?xml version="1.0" encoding="utf-8"?>
<p:tagLst xmlns:p="http://schemas.openxmlformats.org/presentationml/2006/main">
  <p:tag name="AS_UNIQUEID" val="1922"/>
  <p:tag name="MH" val="20170627102947"/>
  <p:tag name="MH_LIBRARY" val="GRAPHIC"/>
  <p:tag name="MH_ORDER" val="12"/>
  <p:tag name="MH_TYPE" val="Other"/>
</p:tagLst>
</file>

<file path=ppt/tags/tag236.xml><?xml version="1.0" encoding="utf-8"?>
<p:tagLst xmlns:p="http://schemas.openxmlformats.org/presentationml/2006/main">
  <p:tag name="AS_UNIQUEID" val="1923"/>
  <p:tag name="MH" val="20170627102947"/>
  <p:tag name="MH_LIBRARY" val="GRAPHIC"/>
  <p:tag name="MH_ORDER" val="14"/>
  <p:tag name="MH_TYPE" val="Other"/>
</p:tagLst>
</file>

<file path=ppt/tags/tag237.xml><?xml version="1.0" encoding="utf-8"?>
<p:tagLst xmlns:p="http://schemas.openxmlformats.org/presentationml/2006/main">
  <p:tag name="AS_UNIQUEID" val="1924"/>
  <p:tag name="MH" val="20170627102947"/>
  <p:tag name="MH_LIBRARY" val="GRAPHIC"/>
  <p:tag name="MH_ORDER" val="15"/>
  <p:tag name="MH_TYPE" val="Other"/>
</p:tagLst>
</file>

<file path=ppt/tags/tag238.xml><?xml version="1.0" encoding="utf-8"?>
<p:tagLst xmlns:p="http://schemas.openxmlformats.org/presentationml/2006/main">
  <p:tag name="AS_UNIQUEID" val="1925"/>
  <p:tag name="MH" val="20170627102947"/>
  <p:tag name="MH_LIBRARY" val="GRAPHIC"/>
  <p:tag name="MH_ORDER" val="33"/>
  <p:tag name="MH_TYPE" val="Other"/>
</p:tagLst>
</file>

<file path=ppt/tags/tag239.xml><?xml version="1.0" encoding="utf-8"?>
<p:tagLst xmlns:p="http://schemas.openxmlformats.org/presentationml/2006/main">
  <p:tag name="AS_UNIQUEID" val="1926"/>
  <p:tag name="MH" val="20170627102947"/>
  <p:tag name="MH_LIBRARY" val="GRAPHIC"/>
  <p:tag name="MH_ORDER" val="34"/>
  <p:tag name="MH_TYPE" val="Other"/>
</p:tagLst>
</file>

<file path=ppt/tags/tag240.xml><?xml version="1.0" encoding="utf-8"?>
<p:tagLst xmlns:p="http://schemas.openxmlformats.org/presentationml/2006/main">
  <p:tag name="AS_UNIQUEID" val="1927"/>
</p:tagLst>
</file>

<file path=ppt/tags/tag241.xml><?xml version="1.0" encoding="utf-8"?>
<p:tagLst xmlns:p="http://schemas.openxmlformats.org/presentationml/2006/main">
  <p:tag name="AS_UNIQUEID" val="1928"/>
</p:tagLst>
</file>

<file path=ppt/tags/tag242.xml><?xml version="1.0" encoding="utf-8"?>
<p:tagLst xmlns:p="http://schemas.openxmlformats.org/presentationml/2006/main">
  <p:tag name="AS_UNIQUEID" val="1929"/>
  <p:tag name="MH" val="20170627102947"/>
  <p:tag name="MH_LIBRARY" val="GRAPHIC"/>
  <p:tag name="MH_ORDER" val="3"/>
  <p:tag name="MH_TYPE" val="Other"/>
</p:tagLst>
</file>

<file path=ppt/tags/tag243.xml><?xml version="1.0" encoding="utf-8"?>
<p:tagLst xmlns:p="http://schemas.openxmlformats.org/presentationml/2006/main">
  <p:tag name="AS_UNIQUEID" val="1930"/>
  <p:tag name="MH" val="20170627102947"/>
  <p:tag name="MH_LIBRARY" val="GRAPHIC"/>
  <p:tag name="MH_ORDER" val="3"/>
  <p:tag name="MH_TYPE" val="SubTitle"/>
</p:tagLst>
</file>

<file path=ppt/tags/tag244.xml><?xml version="1.0" encoding="utf-8"?>
<p:tagLst xmlns:p="http://schemas.openxmlformats.org/presentationml/2006/main">
  <p:tag name="AS_UNIQUEID" val="1931"/>
  <p:tag name="MH" val="20170627102947"/>
  <p:tag name="MH_LIBRARY" val="GRAPHIC"/>
  <p:tag name="MH_ORDER" val="16"/>
  <p:tag name="MH_TYPE" val="Other"/>
</p:tagLst>
</file>

<file path=ppt/tags/tag245.xml><?xml version="1.0" encoding="utf-8"?>
<p:tagLst xmlns:p="http://schemas.openxmlformats.org/presentationml/2006/main">
  <p:tag name="AS_UNIQUEID" val="1932"/>
  <p:tag name="MH" val="20170627102947"/>
  <p:tag name="MH_LIBRARY" val="GRAPHIC"/>
  <p:tag name="MH_ORDER" val="17"/>
  <p:tag name="MH_TYPE" val="Other"/>
</p:tagLst>
</file>

<file path=ppt/tags/tag246.xml><?xml version="1.0" encoding="utf-8"?>
<p:tagLst xmlns:p="http://schemas.openxmlformats.org/presentationml/2006/main">
  <p:tag name="AS_UNIQUEID" val="1933"/>
  <p:tag name="MH" val="20170627102947"/>
  <p:tag name="MH_LIBRARY" val="GRAPHIC"/>
  <p:tag name="MH_ORDER" val="19"/>
  <p:tag name="MH_TYPE" val="Other"/>
</p:tagLst>
</file>

<file path=ppt/tags/tag247.xml><?xml version="1.0" encoding="utf-8"?>
<p:tagLst xmlns:p="http://schemas.openxmlformats.org/presentationml/2006/main">
  <p:tag name="AS_UNIQUEID" val="1934"/>
  <p:tag name="MH" val="20170627102947"/>
  <p:tag name="MH_LIBRARY" val="GRAPHIC"/>
  <p:tag name="MH_ORDER" val="20"/>
  <p:tag name="MH_TYPE" val="Other"/>
</p:tagLst>
</file>

<file path=ppt/tags/tag248.xml><?xml version="1.0" encoding="utf-8"?>
<p:tagLst xmlns:p="http://schemas.openxmlformats.org/presentationml/2006/main">
  <p:tag name="AS_UNIQUEID" val="1935"/>
  <p:tag name="MH" val="20170627102947"/>
  <p:tag name="MH_LIBRARY" val="GRAPHIC"/>
  <p:tag name="MH_ORDER" val="35"/>
  <p:tag name="MH_TYPE" val="Other"/>
</p:tagLst>
</file>

<file path=ppt/tags/tag249.xml><?xml version="1.0" encoding="utf-8"?>
<p:tagLst xmlns:p="http://schemas.openxmlformats.org/presentationml/2006/main">
  <p:tag name="AS_UNIQUEID" val="1936"/>
  <p:tag name="MH" val="20170627102947"/>
  <p:tag name="MH_LIBRARY" val="GRAPHIC"/>
  <p:tag name="MH_ORDER" val="36"/>
  <p:tag name="MH_TYPE" val="Other"/>
</p:tagLst>
</file>

<file path=ppt/tags/tag250.xml><?xml version="1.0" encoding="utf-8"?>
<p:tagLst xmlns:p="http://schemas.openxmlformats.org/presentationml/2006/main">
  <p:tag name="AS_UNIQUEID" val="1937"/>
</p:tagLst>
</file>

<file path=ppt/tags/tag251.xml><?xml version="1.0" encoding="utf-8"?>
<p:tagLst xmlns:p="http://schemas.openxmlformats.org/presentationml/2006/main">
  <p:tag name="AS_UNIQUEID" val="1938"/>
</p:tagLst>
</file>

<file path=ppt/tags/tag252.xml><?xml version="1.0" encoding="utf-8"?>
<p:tagLst xmlns:p="http://schemas.openxmlformats.org/presentationml/2006/main">
  <p:tag name="AS_UNIQUEID" val="1939"/>
  <p:tag name="MH" val="20170627102947"/>
  <p:tag name="MH_LIBRARY" val="GRAPHIC"/>
  <p:tag name="MH_ORDER" val="4"/>
  <p:tag name="MH_TYPE" val="Other"/>
</p:tagLst>
</file>

<file path=ppt/tags/tag253.xml><?xml version="1.0" encoding="utf-8"?>
<p:tagLst xmlns:p="http://schemas.openxmlformats.org/presentationml/2006/main">
  <p:tag name="AS_UNIQUEID" val="1940"/>
  <p:tag name="MH" val="20170627102947"/>
  <p:tag name="MH_LIBRARY" val="GRAPHIC"/>
  <p:tag name="MH_ORDER" val="4"/>
  <p:tag name="MH_TYPE" val="SubTitle"/>
</p:tagLst>
</file>

<file path=ppt/tags/tag254.xml><?xml version="1.0" encoding="utf-8"?>
<p:tagLst xmlns:p="http://schemas.openxmlformats.org/presentationml/2006/main">
  <p:tag name="AS_UNIQUEID" val="1941"/>
  <p:tag name="MH" val="20170627102947"/>
  <p:tag name="MH_LIBRARY" val="GRAPHIC"/>
  <p:tag name="MH_ORDER" val="21"/>
  <p:tag name="MH_TYPE" val="Other"/>
</p:tagLst>
</file>

<file path=ppt/tags/tag255.xml><?xml version="1.0" encoding="utf-8"?>
<p:tagLst xmlns:p="http://schemas.openxmlformats.org/presentationml/2006/main">
  <p:tag name="AS_UNIQUEID" val="1942"/>
  <p:tag name="MH" val="20170627102947"/>
  <p:tag name="MH_LIBRARY" val="GRAPHIC"/>
  <p:tag name="MH_ORDER" val="22"/>
  <p:tag name="MH_TYPE" val="Other"/>
</p:tagLst>
</file>

<file path=ppt/tags/tag256.xml><?xml version="1.0" encoding="utf-8"?>
<p:tagLst xmlns:p="http://schemas.openxmlformats.org/presentationml/2006/main">
  <p:tag name="AS_UNIQUEID" val="1943"/>
  <p:tag name="MH" val="20170627102947"/>
  <p:tag name="MH_LIBRARY" val="GRAPHIC"/>
  <p:tag name="MH_ORDER" val="24"/>
  <p:tag name="MH_TYPE" val="Other"/>
</p:tagLst>
</file>

<file path=ppt/tags/tag257.xml><?xml version="1.0" encoding="utf-8"?>
<p:tagLst xmlns:p="http://schemas.openxmlformats.org/presentationml/2006/main">
  <p:tag name="AS_UNIQUEID" val="1944"/>
  <p:tag name="MH" val="20170627102947"/>
  <p:tag name="MH_LIBRARY" val="GRAPHIC"/>
  <p:tag name="MH_ORDER" val="25"/>
  <p:tag name="MH_TYPE" val="Other"/>
</p:tagLst>
</file>

<file path=ppt/tags/tag258.xml><?xml version="1.0" encoding="utf-8"?>
<p:tagLst xmlns:p="http://schemas.openxmlformats.org/presentationml/2006/main">
  <p:tag name="AS_UNIQUEID" val="1945"/>
  <p:tag name="MH" val="20170627102947"/>
  <p:tag name="MH_LIBRARY" val="GRAPHIC"/>
  <p:tag name="MH_ORDER" val="37"/>
  <p:tag name="MH_TYPE" val="Other"/>
</p:tagLst>
</file>

<file path=ppt/tags/tag259.xml><?xml version="1.0" encoding="utf-8"?>
<p:tagLst xmlns:p="http://schemas.openxmlformats.org/presentationml/2006/main">
  <p:tag name="AS_UNIQUEID" val="1946"/>
  <p:tag name="MH" val="20170627102947"/>
  <p:tag name="MH_LIBRARY" val="GRAPHIC"/>
  <p:tag name="MH_ORDER" val="38"/>
  <p:tag name="MH_TYPE" val="Other"/>
</p:tagLst>
</file>

<file path=ppt/tags/tag260.xml><?xml version="1.0" encoding="utf-8"?>
<p:tagLst xmlns:p="http://schemas.openxmlformats.org/presentationml/2006/main">
  <p:tag name="AS_UNIQUEID" val="1947"/>
</p:tagLst>
</file>

<file path=ppt/tags/tag261.xml><?xml version="1.0" encoding="utf-8"?>
<p:tagLst xmlns:p="http://schemas.openxmlformats.org/presentationml/2006/main">
  <p:tag name="AS_UNIQUEID" val="1948"/>
</p:tagLst>
</file>

<file path=ppt/tags/tag262.xml><?xml version="1.0" encoding="utf-8"?>
<p:tagLst xmlns:p="http://schemas.openxmlformats.org/presentationml/2006/main">
  <p:tag name="MH" val="20170627102947"/>
  <p:tag name="MH_CATEGORY" val="#BingLLB#"/>
  <p:tag name="MH_LAYOUT" val="SubTitleText"/>
  <p:tag name="MH_LIBRARY" val="GRAPHIC"/>
  <p:tag name="MH_NUMBER" val="5"/>
  <p:tag name="MH_TYPE" val="#NeiR#"/>
</p:tagLst>
</file>

<file path=ppt/tags/tag263.xml><?xml version="1.0" encoding="utf-8"?>
<p:tagLst xmlns:p="http://schemas.openxmlformats.org/presentationml/2006/main">
  <p:tag name="AS_UNIQUEID" val="18025"/>
</p:tagLst>
</file>

<file path=ppt/tags/tag264.xml><?xml version="1.0" encoding="utf-8"?>
<p:tagLst xmlns:p="http://schemas.openxmlformats.org/presentationml/2006/main">
  <p:tag name="AS_UNIQUEID" val="149"/>
</p:tagLst>
</file>

<file path=ppt/tags/tag265.xml><?xml version="1.0" encoding="utf-8"?>
<p:tagLst xmlns:p="http://schemas.openxmlformats.org/presentationml/2006/main">
  <p:tag name="AS_UNIQUEID" val="150"/>
</p:tagLst>
</file>

<file path=ppt/tags/tag266.xml><?xml version="1.0" encoding="utf-8"?>
<p:tagLst xmlns:p="http://schemas.openxmlformats.org/presentationml/2006/main">
  <p:tag name="AS_UNIQUEID" val="151"/>
</p:tagLst>
</file>

<file path=ppt/tags/tag267.xml><?xml version="1.0" encoding="utf-8"?>
<p:tagLst xmlns:p="http://schemas.openxmlformats.org/presentationml/2006/main">
  <p:tag name="AS_UNIQUEID" val="18026"/>
</p:tagLst>
</file>

<file path=ppt/tags/tag268.xml><?xml version="1.0" encoding="utf-8"?>
<p:tagLst xmlns:p="http://schemas.openxmlformats.org/presentationml/2006/main">
  <p:tag name="AS_UNIQUEID" val="153"/>
</p:tagLst>
</file>

<file path=ppt/tags/tag269.xml><?xml version="1.0" encoding="utf-8"?>
<p:tagLst xmlns:p="http://schemas.openxmlformats.org/presentationml/2006/main">
  <p:tag name="AS_UNIQUEID" val="154"/>
</p:tagLst>
</file>

<file path=ppt/tags/tag270.xml><?xml version="1.0" encoding="utf-8"?>
<p:tagLst xmlns:p="http://schemas.openxmlformats.org/presentationml/2006/main">
  <p:tag name="AS_UNIQUEID" val="158"/>
</p:tagLst>
</file>

<file path=ppt/tags/tag271.xml><?xml version="1.0" encoding="utf-8"?>
<p:tagLst xmlns:p="http://schemas.openxmlformats.org/presentationml/2006/main">
  <p:tag name="AS_UNIQUEID" val="1703"/>
</p:tagLst>
</file>

<file path=ppt/tags/tag272.xml><?xml version="1.0" encoding="utf-8"?>
<p:tagLst xmlns:p="http://schemas.openxmlformats.org/presentationml/2006/main">
  <p:tag name="AS_UNIQUEID" val="1705"/>
</p:tagLst>
</file>

<file path=ppt/tags/tag273.xml><?xml version="1.0" encoding="utf-8"?>
<p:tagLst xmlns:p="http://schemas.openxmlformats.org/presentationml/2006/main">
  <p:tag name="AS_UNIQUEID" val="1951"/>
</p:tagLst>
</file>

<file path=ppt/tags/tag274.xml><?xml version="1.0" encoding="utf-8"?>
<p:tagLst xmlns:p="http://schemas.openxmlformats.org/presentationml/2006/main">
  <p:tag name="AS_UNIQUEID" val="1702"/>
</p:tagLst>
</file>

<file path=ppt/tags/tag275.xml><?xml version="1.0" encoding="utf-8"?>
<p:tagLst xmlns:p="http://schemas.openxmlformats.org/presentationml/2006/main">
  <p:tag name="AS_UNIQUEID" val="1952"/>
</p:tagLst>
</file>

<file path=ppt/tags/tag276.xml><?xml version="1.0" encoding="utf-8"?>
<p:tagLst xmlns:p="http://schemas.openxmlformats.org/presentationml/2006/main">
  <p:tag name="AS_UNIQUEID" val="1704"/>
</p:tagLst>
</file>

<file path=ppt/tags/tag277.xml><?xml version="1.0" encoding="utf-8"?>
<p:tagLst xmlns:p="http://schemas.openxmlformats.org/presentationml/2006/main">
  <p:tag name="MH" val="20170627103105"/>
  <p:tag name="MH_CATEGORY" val="#ShuJTB#"/>
  <p:tag name="MH_LAYOUT" val="SubTitleDesc"/>
  <p:tag name="MH_LIBRARY" val="GRAPHIC"/>
  <p:tag name="MH_NUMBER" val="4"/>
  <p:tag name="MH_TYPE" val="#NeiR#"/>
</p:tagLst>
</file>

<file path=ppt/tags/tag278.xml><?xml version="1.0" encoding="utf-8"?>
<p:tagLst xmlns:p="http://schemas.openxmlformats.org/presentationml/2006/main">
  <p:tag name="AS_UNIQUEID" val="18027"/>
</p:tagLst>
</file>

<file path=ppt/tags/tag279.xml><?xml version="1.0" encoding="utf-8"?>
<p:tagLst xmlns:p="http://schemas.openxmlformats.org/presentationml/2006/main">
  <p:tag name="AS_UNIQUEID" val="955"/>
</p:tagLst>
</file>

<file path=ppt/tags/tag280.xml><?xml version="1.0" encoding="utf-8"?>
<p:tagLst xmlns:p="http://schemas.openxmlformats.org/presentationml/2006/main">
  <p:tag name="AS_UNIQUEID" val="1954"/>
</p:tagLst>
</file>

<file path=ppt/tags/tag281.xml><?xml version="1.0" encoding="utf-8"?>
<p:tagLst xmlns:p="http://schemas.openxmlformats.org/presentationml/2006/main">
  <p:tag name="AS_UNIQUEID" val="176"/>
</p:tagLst>
</file>

<file path=ppt/tags/tag282.xml><?xml version="1.0" encoding="utf-8"?>
<p:tagLst xmlns:p="http://schemas.openxmlformats.org/presentationml/2006/main">
  <p:tag name="AS_UNIQUEID" val="177"/>
</p:tagLst>
</file>

<file path=ppt/tags/tag283.xml><?xml version="1.0" encoding="utf-8"?>
<p:tagLst xmlns:p="http://schemas.openxmlformats.org/presentationml/2006/main">
  <p:tag name="AS_UNIQUEID" val="178"/>
</p:tagLst>
</file>

<file path=ppt/tags/tag284.xml><?xml version="1.0" encoding="utf-8"?>
<p:tagLst xmlns:p="http://schemas.openxmlformats.org/presentationml/2006/main">
  <p:tag name="AS_UNIQUEID" val="1098"/>
</p:tagLst>
</file>

<file path=ppt/tags/tag285.xml><?xml version="1.0" encoding="utf-8"?>
<p:tagLst xmlns:p="http://schemas.openxmlformats.org/presentationml/2006/main">
  <p:tag name="AS_UNIQUEID" val="1099"/>
</p:tagLst>
</file>

<file path=ppt/tags/tag286.xml><?xml version="1.0" encoding="utf-8"?>
<p:tagLst xmlns:p="http://schemas.openxmlformats.org/presentationml/2006/main">
  <p:tag name="AS_UNIQUEID" val="1955"/>
</p:tagLst>
</file>

<file path=ppt/tags/tag287.xml><?xml version="1.0" encoding="utf-8"?>
<p:tagLst xmlns:p="http://schemas.openxmlformats.org/presentationml/2006/main">
  <p:tag name="AS_UNIQUEID" val="1956"/>
</p:tagLst>
</file>

<file path=ppt/tags/tag288.xml><?xml version="1.0" encoding="utf-8"?>
<p:tagLst xmlns:p="http://schemas.openxmlformats.org/presentationml/2006/main">
  <p:tag name="AS_UNIQUEID" val="18028"/>
</p:tagLst>
</file>

<file path=ppt/tags/tag289.xml><?xml version="1.0" encoding="utf-8"?>
<p:tagLst xmlns:p="http://schemas.openxmlformats.org/presentationml/2006/main">
  <p:tag name="AS_UNIQUEID" val="630"/>
</p:tagLst>
</file>

<file path=ppt/tags/tag290.xml><?xml version="1.0" encoding="utf-8"?>
<p:tagLst xmlns:p="http://schemas.openxmlformats.org/presentationml/2006/main">
  <p:tag name="AS_UNIQUEID" val="631"/>
</p:tagLst>
</file>

<file path=ppt/tags/tag291.xml><?xml version="1.0" encoding="utf-8"?>
<p:tagLst xmlns:p="http://schemas.openxmlformats.org/presentationml/2006/main">
  <p:tag name="AS_UNIQUEID" val="18042"/>
</p:tagLst>
</file>

<file path=ppt/tags/tag292.xml><?xml version="1.0" encoding="utf-8"?>
<p:tagLst xmlns:p="http://schemas.openxmlformats.org/presentationml/2006/main">
  <p:tag name="AS_UNIQUEID" val="18029"/>
</p:tagLst>
</file>

<file path=ppt/tags/tag293.xml><?xml version="1.0" encoding="utf-8"?>
<p:tagLst xmlns:p="http://schemas.openxmlformats.org/presentationml/2006/main">
  <p:tag name="AS_UNIQUEID" val="15450"/>
</p:tagLst>
</file>

<file path=ppt/tags/tag294.xml><?xml version="1.0" encoding="utf-8"?>
<p:tagLst xmlns:p="http://schemas.openxmlformats.org/presentationml/2006/main">
  <p:tag name="AS_UNIQUEID" val="15451"/>
</p:tagLst>
</file>

<file path=ppt/tags/tag295.xml><?xml version="1.0" encoding="utf-8"?>
<p:tagLst xmlns:p="http://schemas.openxmlformats.org/presentationml/2006/main">
  <p:tag name="AS_UNIQUEID" val="18030"/>
</p:tagLst>
</file>

<file path=ppt/tags/tag296.xml><?xml version="1.0" encoding="utf-8"?>
<p:tagLst xmlns:p="http://schemas.openxmlformats.org/presentationml/2006/main">
  <p:tag name="AS_UNIQUEID" val="15453"/>
  <p:tag name="KSO_WM_BEAUTIFY_FLAG" val=""/>
</p:tagLst>
</file>

<file path=ppt/tags/tag297.xml><?xml version="1.0" encoding="utf-8"?>
<p:tagLst xmlns:p="http://schemas.openxmlformats.org/presentationml/2006/main">
  <p:tag name="AS_UNIQUEID" val="1906"/>
  <p:tag name="KSO_WM_BEAUTIFY_FLAG" val=""/>
</p:tagLst>
</file>

<file path=ppt/tags/tag298.xml><?xml version="1.0" encoding="utf-8"?>
<p:tagLst xmlns:p="http://schemas.openxmlformats.org/presentationml/2006/main">
  <p:tag name="AS_UNIQUEID" val="15454"/>
  <p:tag name="KSO_WM_BEAUTIFY_FLAG" val=""/>
</p:tagLst>
</file>

<file path=ppt/tags/tag299.xml><?xml version="1.0" encoding="utf-8"?>
<p:tagLst xmlns:p="http://schemas.openxmlformats.org/presentationml/2006/main">
  <p:tag name="AS_UNIQUEID" val="15455"/>
</p:tagLst>
</file>

<file path=ppt/tags/tag300.xml><?xml version="1.0" encoding="utf-8"?>
<p:tagLst xmlns:p="http://schemas.openxmlformats.org/presentationml/2006/main">
  <p:tag name="AS_UNIQUEID" val="15456"/>
  <p:tag name="KSO_WM_BEAUTIFY_FLAG" val=""/>
</p:tagLst>
</file>

<file path=ppt/tags/tag301.xml><?xml version="1.0" encoding="utf-8"?>
<p:tagLst xmlns:p="http://schemas.openxmlformats.org/presentationml/2006/main">
  <p:tag name="AS_UNIQUEID" val="15457"/>
</p:tagLst>
</file>

<file path=ppt/tags/tag302.xml><?xml version="1.0" encoding="utf-8"?>
<p:tagLst xmlns:p="http://schemas.openxmlformats.org/presentationml/2006/main">
  <p:tag name="AS_UNIQUEID" val="14690"/>
  <p:tag name="KSO_WM_BEAUTIFY_FLAG" val=""/>
</p:tagLst>
</file>

<file path=ppt/tags/tag303.xml><?xml version="1.0" encoding="utf-8"?>
<p:tagLst xmlns:p="http://schemas.openxmlformats.org/presentationml/2006/main">
  <p:tag name="AS_UNIQUEID" val="14688"/>
  <p:tag name="KSO_WM_BEAUTIFY_FLAG" val=""/>
</p:tagLst>
</file>

<file path=ppt/tags/tag304.xml><?xml version="1.0" encoding="utf-8"?>
<p:tagLst xmlns:p="http://schemas.openxmlformats.org/presentationml/2006/main">
  <p:tag name="AS_UNIQUEID" val="14689"/>
  <p:tag name="KSO_WM_BEAUTIFY_FLAG" val=""/>
</p:tagLst>
</file>

<file path=ppt/tags/tag305.xml><?xml version="1.0" encoding="utf-8"?>
<p:tagLst xmlns:p="http://schemas.openxmlformats.org/presentationml/2006/main">
  <p:tag name="AS_UNIQUEID" val="14691"/>
  <p:tag name="KSO_WM_BEAUTIFY_FLAG" val=""/>
</p:tagLst>
</file>

<file path=ppt/tags/tag306.xml><?xml version="1.0" encoding="utf-8"?>
<p:tagLst xmlns:p="http://schemas.openxmlformats.org/presentationml/2006/main">
  <p:tag name="AS_UNIQUEID" val="14692"/>
  <p:tag name="KSO_WM_BEAUTIFY_FLAG" val=""/>
</p:tagLst>
</file>

<file path=ppt/tags/tag307.xml><?xml version="1.0" encoding="utf-8"?>
<p:tagLst xmlns:p="http://schemas.openxmlformats.org/presentationml/2006/main">
  <p:tag name="AS_UNIQUEID" val="18118"/>
</p:tagLst>
</file>

<file path=ppt/tags/tag308.xml><?xml version="1.0" encoding="utf-8"?>
<p:tagLst xmlns:p="http://schemas.openxmlformats.org/presentationml/2006/main">
  <p:tag name="AS_UNIQUEID" val="18119"/>
</p:tagLst>
</file>

<file path=ppt/tags/tag3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宋体</vt:lpstr>
      <vt:lpstr>黑体</vt:lpstr>
      <vt:lpstr>Verdana</vt:lpstr>
      <vt:lpstr>汉仪新蒂唐朝体</vt:lpstr>
      <vt:lpstr>Arial Narrow</vt:lpstr>
      <vt:lpstr>Wingdings</vt:lpstr>
      <vt:lpstr>华文中宋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2024-08-30T15:10:11.340</cp:lastPrinted>
  <dcterms:created xsi:type="dcterms:W3CDTF">2024-08-30T07:10:11Z</dcterms:created>
  <dcterms:modified xsi:type="dcterms:W3CDTF">2024-08-30T07:10:13Z</dcterms:modified>
</cp:coreProperties>
</file>