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3F4583-B01B-4619-A3CD-EC84D0B2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B655F-4929-4A85-A2F4-D68126F6A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55605-7388-41B1-B3AE-16DFB97B8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A6FAAF-C590-4EBC-9076-8D27F89EE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00B0E4-5330-4577-BB5E-0C58D108D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0C2CFF-8793-442B-A478-30D91285C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F2D157-A4CB-46B4-83A7-E40672965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2008DA-784D-48C5-8AE1-B7AACA268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04BF1-7A29-4B4E-8012-3ACFD86C7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AFD49F-815A-4FBC-8E13-FDA387F98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491CD-7CE0-475A-B460-68D75F628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34333310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肾结石病人的护理研究进展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56" r="2475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肾结石是肾脏内形成的固体块状物，主要由矿物质和酸盐组成，根据成分的不同可以分为钙盐型、尿酸型等多种类型。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肾结石是肾脏内形成的固体块状物，通常是由矿物质和酸盐的沉积所形成。根据结石的成分，主要可以分为钙盐型结石和尿酸型结石等类型。不同类型的结石形成机制和治疗方法也不同。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肾结石的形成与多种因素有关，包括遗传、代谢、感染、环境和生活习惯等。发病机制涉及尿液成分的改变、结晶的形成和聚集等过程。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的形成与多种因素有关，包括遗传、代谢、感染、环境和生活习惯等。这些因素可以影响尿液的成分和pH值，导致晶体形成和聚集，最终形成结石。了解肾结石的病因和发病机制对于预防和治疗肾结石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肾结石的临床表现多样，包括腰部疼痛、血尿、尿路感染等症状。诊断主要依据影像学检查，如超声、X线和CT等。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的临床表现多样，最常见的症状是腰部或上腹部疼痛，通常呈阵发性或持续性钝痛，有时可表现为剧烈的肾绞痛。血尿也是肾结石的常见症状之一，可表现为肉眼血尿或镜下血尿。此外，部分患者可能出现尿路感染的症状，如尿频、尿急、尿痛等。诊断肾结石主要依据影像学检查，如超声、X线和CT等。这些检查可以确定结石的位置、大小和形状，以及是否存在梗阻和感染等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了解病人的病史、病情、生活习惯等，为手术做好充分准备。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7041" b="170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向病人及家属介绍手术的必要性、手术过程及注意事项，缓解病人的紧张情绪。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协助医生完成各项术前检查，确保病人符合手术指征；指导病人术前饮食和作息，做好个人卫生。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在手术过程中密切监测病人的心率、血压、呼吸等指标，确保手术顺利进行。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监测病人生命体征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协助医生完成手术操作，确保手术器械和药品的及时供应。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配合医生手术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在手术过程中观察病人的反应，及时发现并处理异常情况。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观察病人反应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720" r="1472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密切监测病人的生命体征、尿量、尿液颜色等指标，及时发现并处理异常情况。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评估病人的疼痛程度，采取适当的疼痛缓解措施，如药物治疗、心理疏导等。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指导病人合理饮食，多饮水，保持尿液通畅，减少结石形成的风险。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指导病人进行适当的康复锻炼，促进术后恢复，预防并发症的发生。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监测病情变化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肾结石病人的康复指导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https://d.book118.com/665343333100011041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2024-09-01T18:16:35.616</cp:lastPrinted>
  <dcterms:created xsi:type="dcterms:W3CDTF">2024-09-01T10:16:35Z</dcterms:created>
  <dcterms:modified xsi:type="dcterms:W3CDTF">2024-09-01T10:16:37Z</dcterms:modified>
</cp:coreProperties>
</file>