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4576B-DCBA-4F89-BD43-D910D911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D1C85-75CD-49A6-9874-9E27718E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1EC91-B91E-4AE9-A6AF-B3AE1C956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5C353-78F7-45E1-83CB-83960B64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1C1A8-2D9B-497C-BE71-EFEDAE391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799EF-4852-46AC-83BA-18F9A3AD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4F120-3F15-4AD8-86D1-757953D0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C70C4-08E2-4BE6-9F99-3428DEE9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F91AC-8FFD-4AC3-9BD8-CDDF85AB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41BB2-C28E-4D32-BE38-66D44517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531C7-4F4F-43A5-8743-DB8D0601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00213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医疗废物产生与分类的动态分析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医疗废物产生现状分析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医疗废物分类与处理现状分析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动态分析：医疗废物产生与分类的关联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国内外医疗废物管理经验借鉴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分析医疗废物产生与分类的现状及动态变化，为医疗废物管理提供科学依据。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探讨医疗废物产生与分类的影响因素，提出针对性的管理策略。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促进医疗废物减量化、资源化和无害化处理，保障环境和人类健康。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根据医疗废物的性质、来源和危害程度，可将其分为感染性废物、损伤性废物、病理性废物、药物性废物和化学性废物等五类。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医疗废物是指在医疗、预防、保健、医学教学、科研等医疗活动中产生的具有直接或间接感染性、毒性以及其他危害性的废物。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医疗废物产生现状分析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医疗废物产生量逐年增长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随着医疗行业的快速发展，医疗废物产生量呈现逐年增长的趋势。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增长率波动较大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不同年份医疗废物产生量的增长率波动较大，可能与政策法规、医疗技术等因素的变化有关。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地区差异明显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不同地区的医疗废物产生量存在明显差异，可能与地区经济发展水平、医疗资源分布等因素有关。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医疗废物产生量及变化趋势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感染性废物占比最大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感染性废物是医疗废物中占比最大的一类，包括被病人血液、体液、排泄物污染的物品等。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损伤性废物不容忽视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损伤性废物如医用针头、手术刀等锐器，在医疗废物中占有一定比例，且可能对环境和人体健康造成危害。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病理性废物处理难度高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病理性废物如手术切除的人体组织、病理切片等，处理难度较大，需要专业的处理技术和设备。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不同类型医疗废物的产生情况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医疗废物产生的影响因素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国家政策法规对医疗废物的产生和处理具有重要影响，如加强医疗废物管理的政策可以促进医疗废物的减量和资源化利用。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医疗技术的进步和发展对医疗废物的产生和处理也有影响，如微创手术、无创手术等技术的推广可以减少医疗废物的产生。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医疗资源的分布和配置情况也会影响医疗废物的产生和处理，如医疗资源不足的地区可能存在医疗废物处理不当的问题。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医疗废物分类与处理现状分析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携带病原微生物，具有引发感染性疾病传播危险的医疗废物。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能够刺伤或者割伤人体的废弃的医用锐器。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诊疗过程中产生的人体废弃物和医学实验动物尸体等。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药物性废物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过期、淘汰、变质或者被污染的废弃的药品。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化学性废物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具有毒性、腐蚀性、易燃易爆性的废弃的化学物品。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医疗废物分类方法及标准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化学性废物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根据其性质采用中和、氧化、还原等方法进行处理，确保无害化。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药物性废物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通过药剂师或专业机构进行回收和处理，避免对环境造成污染。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按照相关规定进行火化或深埋处理。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一般采用焚烧法处理，确保彻底消灭病原体。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先进行消毒处理，然后进行回收或安全填埋。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各类医疗废物的处理方式和去向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分类不准确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由于医疗废物种类繁多，分类标准不够明确，导致分类不准确，给后续处理带来困难。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部分地区医疗废物处理设施不足，处理能力有限，难以满足日益增长的医疗废物处理需求。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医疗废物处理涉及多个环节和部门，监管难度较大，存在监管不到位的情况，容易引发环境污染和疾病传播等问题。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技术水平有待提高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目前医疗废物处理技术还不够成熟和完善，需要进一步提高技术水平和处理能力，确保医疗废物的安全有效处理。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https://d.book118.com/666000213050010044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2024-09-12T14:05:41.513</cp:lastPrinted>
  <dcterms:created xsi:type="dcterms:W3CDTF">2024-09-12T06:05:41Z</dcterms:created>
  <dcterms:modified xsi:type="dcterms:W3CDTF">2024-09-12T06:05:43Z</dcterms:modified>
</cp:coreProperties>
</file>