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1B42B-85ED-4D8E-A8AB-AC1879890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492EF-52A6-485A-B348-1FFE99BE1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046B7-F3A5-42B3-B86A-008A0EAA5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1B18B-FCBC-425E-B085-DFAC0B6C4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A7933-ABA9-4E05-9E21-66959F860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AEEC1-D6AA-44A0-85A8-187568FF5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6673B-5753-4026-B563-ABB258CC7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89C17-5CA4-4F08-8CB6-2A6E39424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679EF-3460-4FC4-BC90-285F40B3C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A18B5-CC79-47AE-A0AF-D4A14D31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A3D73-F605-47A5-ADA0-758AA231B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02142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人际关系的培训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职场中的人际关系挑战与对策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人际关系培训总结与展望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人际关系概述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26" r="303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指人与人之间相互交往、联系和影响的关系，是人们在社交活动中形成的心理和行为上的联系。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良好的人际关系有助于个人心理健康、职业发展和社会和谐，是个人和组织成功的重要因素。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11" r="1411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职场中的人际关系涉及到与同事、上下级、客户等多方面的关系，对个人职业发展和工作满意度具有重要影响。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职场中的人际关系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良好的人际关系有助于提高工作效率、增强团队凝聚力、促进合作与沟通，从而提升个人在职场中的竞争力和成功机会。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人际关系对职场成功的影响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人际关系与职场成功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包括性格、情绪、态度、价值观等，这些因素会影响个人与他人相处的方式和效果。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62" r="1306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包括家庭背景、教育经历、社会文化等，这些因素会对个人的人际交往方式和观念产生影响。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有效的沟通技巧是建立良好人际关系的关键，包括倾听、表达、反馈等技巧。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人际沟通技巧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积极倾听他人的观点和感受，理解对方的需求和立场。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通过点头、微笑等方式鼓励对方表达自己的想法。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适时回应对方的观点，确保自己正确理解对方的意思。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回应和确认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避免攻击性语言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避免使用攻击性或负面的语言，以免伤害对方感情。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使用“我”语言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使用“我”来表达自己的感受和需求，而非指责对方。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提供具体、明确的反馈，让对方清楚自己的表现如何。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尽量以积极、正面的方式提供反馈，鼓励对方继续努力。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积极正面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针对需要改进的地方，提出建设性的建议和改进措施。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建设性建议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80" r="178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614" r="1961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注意自己的身体语言，保持开放和接纳的姿态。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通过眼神交流表达关注和尊重，增强沟通效果。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适时运用面部表情来表达自己的情感和态度。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注意语音语调的抑扬顿挫，以增强表达力和感染力。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语音语调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人际关系建立与维护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运用积极倾听、清晰表达、尊重他人等沟通技巧，建立良好的沟通基础。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注意仪表、穿着、言谈举止等方面，展现出自信、专业和友好的形象。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展现真诚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保持真诚的态度，展现对他人的尊重和关注，更容易赢得他人的信任。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建立良好第一印象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积极参加各类社交活动，如聚会、研讨会等，结识更多的人。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20" r="1272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利用社交媒体平台，如微信、微博等，扩大社交圈子，与更多人保持联系。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寻找与他人的共同点，如兴趣、经历等，建立共同话题，加深彼此了解。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拓展人际关系网络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关注他人的需求和感受，主动提供帮助和支持，增强彼此之间的信任和感情。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尊重差异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尊重他人的观点、价值观和生活方式等差异，以包容和理解的态度维护人际关系。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保持联系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定期与亲友、同事、客户等保持联系，询问近况，分享彼此的生活和工作经验。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维护长期人际关系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https://d.book118.com/666002142011010050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2024-09-15T03:36:54.535</cp:lastPrinted>
  <dcterms:created xsi:type="dcterms:W3CDTF">2024-09-14T19:36:54Z</dcterms:created>
  <dcterms:modified xsi:type="dcterms:W3CDTF">2024-09-14T19:36:56Z</dcterms:modified>
</cp:coreProperties>
</file>