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86373-8AE7-44A1-B1EE-4AE1AAA1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DED26-9709-426E-BFCB-0303C163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069AA-8C63-4975-9118-5BC490A8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0B731-B48D-4E85-8261-8389B0CF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859B1-2472-4700-B355-6FE93072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59291-5C9E-460F-944B-27F43A4D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E2595-99E0-4C06-BB62-629CAE87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C6177-42D5-4A87-BC26-8A2B48AC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7C865-DA36-4E9F-BF4D-6A848D21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D1BD-D8FA-447F-8674-A6DDF2D7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D27E6-518C-4A69-87B2-4A8A65BE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13220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回顾年感受到的满足和自豪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挑战与困难克服过程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提供反思机会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对过去一年的经历进行反思，总结经验教训，为未来制定更明确的目标和计划。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展示年度成就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回顾过去一年，汇总和展示个人或团队在各个方面取得的显著成就。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激发自豪感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通过回顾成就，让自己和他人感受到付出努力后获得的满足和自豪。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汇报个人在职业发展、技能提升、项目完成等方面的成就和收获。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个人层面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团队层面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组织层面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展示团队在协作、创新、业绩等方面的突出表现和成果。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体现组织在战略规划、市场拓展、社会责任等方面的进步和贡献。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通过不断学习和实践，我掌握了新的工作技能，如数据分析、项目管理等，这些技能使我更加胜任当前的工作，并为我未来的职业发展打下了坚实的基础。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掌握了新的工作技能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在过去的一年中，我积极参与团队讨论和项目汇报，不断提高自己的沟通和表达能力，能够更加清晰、准确地传达自己的想法和观点。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提高了沟通和表达能力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面对工作中遇到的问题和挑战，我积极寻找解决方案，不断锻炼自己解决问题的能力，逐渐形成了系统化、逻辑化的思维方式。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增强了解决问题的能力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拓宽了知识面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通过阅读、学习、参加培训等方式，我不断拓宽自己的知识面，了解了更多领域的知识和信息，为自己的职业发展提供了更多的可能性。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深化了专业领域认知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在过去的一年中，我不断深入研究自己所在领域的专业知识，加深了对该领域的认知和理解，为自己在该领域的未来发展打下了坚实的基础。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学习了新语言或文化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我通过学习新语言或了解不同文化，拓宽了自己的视野，增强了跨文化交流的能力，这对于我未来的职业发展和个人成长都具有重要的意义。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667" b="46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更加自信和从容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通过不断挑战自己和尝试新事物，我逐渐克服了内心的恐惧和不安，变得更加自信和从容，能够更好地应对各种挑战和压力。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学会了坚持和耐心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在面对困难和挫折时，我学会了坚持和耐心，不再轻易放弃或急躁不安，而是能够冷静分析问题并寻找解决方案。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更加懂得感恩和珍惜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回顾过去的一年，我意识到身边有许多人给予了我帮助和支持，让我更加懂得感恩和珍惜。同时，我也更加珍惜自己的时间和机会，努力把握每一个成长的机会。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心态成熟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团队合作与贡献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50" b="191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完成了多个重要项目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我们团队在过去的一年里紧密协作，成功完成了多个对公司业务至关重要的项目，包括新产品开发、市场拓展和客户关系管理等。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实现了业务目标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通过团队成员的共同努力，我们实现了年初设定的业务目标，包括销售额、市场份额和客户满意度等方面的提升。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获得了行业认可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我们团队的努力和成果得到了行业内外的广泛认可，包括获得了一些重要的奖项和荣誉，以及客户和合作伙伴的积极反馈。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承担重要职责并出色完成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我在团队中承担了重要的职责，包括项目管理和协调、客户关系维护等，并始终努力出色地完成这些职责。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促进团队合作和沟通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我注重与团队成员的沟通和合作，努力促进团队内部的良好氛围和高效协作。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积极参与团队讨论和决策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我始终积极参与团队的讨论和决策过程，为团队的目标和计划提供建设性的意见和建议。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个人在团队中作用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我们团队成员之间始终保持着互相支持和尊重的态度，彼此认可和欣赏对方的贡献和努力。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互相支持和尊重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我们团队有着共同的目标和价值观，这使得我们能够紧密团结在一起，共同面对挑战和困难。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共同的目标和价值观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我们团队定期组织各种积极的团队活动和交流，如团队建设、庆祝活动等，这有助于增强团队的凝聚力和向心力。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积极的团队活动和交流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团队氛围与凝聚力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https://d.book118.com/666013220125010100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2024-09-24T15:16:44.148</cp:lastPrinted>
  <dcterms:created xsi:type="dcterms:W3CDTF">2024-09-24T07:16:44Z</dcterms:created>
  <dcterms:modified xsi:type="dcterms:W3CDTF">2024-09-24T07:16:46Z</dcterms:modified>
</cp:coreProperties>
</file>