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F8405C-39AE-41EC-9451-28F3110B5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D9E6FB-09B0-4255-B1C1-752764C30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D4324F-0C87-45E7-BC59-6E2D3F5D8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BD3B07-122E-4D31-B866-22F898270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6B9739-A5BE-49FC-904F-66E1342C0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73C668-1002-49FF-9C37-B0B506F7D5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7248F9-2014-458D-9554-7008C7B89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8CF873-5547-48D8-BB71-0494F0245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8EC067-A6AD-4DAA-A032-58C328D04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C70D56-0C00-458C-A4E2-67A50BD95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1B3CA8-825F-4956-AF93-C773A8CA9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6014141150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宣传工作总结及计划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2023-12-22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宣传工作总结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宣传计划制定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宣传策略优化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团队协作与沟通提升计划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资源整合与利用策略调整建议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宣传工作总结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33135" r="3313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我们明确了宣传的目标和受众，为后续的宣传工作提供了明确的方向。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宣传目标明确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通过一系列的宣传活动，我们基本达成了预定的宣传目标，提高了受众的知晓度和理解度。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宣传目标基本达成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宣传目标达成情况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内容丰富多样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我们采用了文字、图片、视频等多种形式，使宣传内容更加生动、形象。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形式创新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我们采用了线上线下的方式，通过社交媒体、宣传册、海报等多种渠道进行宣传，扩大了宣传覆盖面。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宣传内容与形式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我们采用了问卷调查、数据分析等多种方式，对宣传效果进行了科学的评估。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根据评估结果，我们的宣传效果良好，受众的知晓度和理解度得到了提高。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宣传效果评估</a:t>
            </a:r>
          </a:p>
        </p:txBody>
      </p:sp>
      <p:sp>
        <p:nvSpPr>
          <p:cNvPr id="29" name="AutoShape 29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效果良好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评估方法科学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在宣传过程中，我们发现部分受众对某些内容的理解不够深入，需要进一步解释和说明。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不足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在宣传的形式和内容上，我们需要进一步创新和丰富，以更好地吸引受众的注意力。同时，我们也需要加强与其他部门的沟通和协作，提高宣传工作的效率和质量。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宣传工作中存在的问题与不足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宣传计划制定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通过宣传活动，提高公司在目标受众中的知名度和影响力。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促进产品销售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增强品牌美誉度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通过宣传活动，提高目标受众对公司产品的认知度和购买意愿。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通过宣传活动，提高目标受众对公司的信任度和好感度。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8" name="AutoShape 2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宣传目标设定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通过宣传活动，突出公司产品的特点、优势和差异化。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突出产品特点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通过宣传活动，强调公司的品牌形象、企业文化和价值观。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强调品牌形象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通过宣传活动，传递公司的经营理念、社会责任和未来愿景。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传递公司理念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宣传内容策划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2557" b="2255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 t="20229" b="2022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宣传形式选择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线上宣传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利用社交媒体、网络广告、博客等线上渠道进行宣传。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线下宣传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利用展会、发布会、路演等线下渠道进行宣传。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媒体合作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与专业媒体、行业协会等合作进行宣传。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制定长期宣传计划，明确各阶段的目标和任务。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长期规划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根据活动安排、节假日等时间节点进行短期宣传。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短期安排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根据市场变化、目标受众需求等实际情况灵活调整宣传时间和形式。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灵活调整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宣传时间安排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https://d.book118.com/666014141150010102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2024-09-27T13:21:13.020</cp:lastPrinted>
  <dcterms:created xsi:type="dcterms:W3CDTF">2024-09-27T05:21:13Z</dcterms:created>
  <dcterms:modified xsi:type="dcterms:W3CDTF">2024-09-27T05:21:15Z</dcterms:modified>
</cp:coreProperties>
</file>