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C81C9-2B12-4D50-A8E9-550553A38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E77D7-2DB1-4959-A4F3-22F61C401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E100D-F113-4D3C-B20F-9F3A73918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C6929-FDE5-4B75-8341-59A371163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DF3B42-C8A5-49E5-8C91-7364D32FA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9C7625-1ED6-45DB-B398-58DC37B4C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8E1B11-687C-4C7E-94BA-5B1BC1E2A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F9D9C-4D5C-4329-AB56-0503449F4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38D42-C2BE-4536-8F2E-2475F980D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8C417-8EEB-4DD8-BD54-CEDFE2B91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3D67A-94EF-429A-825A-78E131A10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2005403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传统营销的营销理念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传统营销概述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产品中心主义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推销理念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广告理念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渠道管理理念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传统营销的未来发展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传统营销概述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3" r="318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25" r="308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它通常包括广告、促销、推销、分销等手段，以实现销售目标。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传统营销是指通过传统的销售渠道和促销手段，将产品或服务从生产者传递到消费者的过程。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传统营销的历史背景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传统营销起源于工业革命时期，随着生产技术的进步和市场的扩大，企业开始需要通过各种手段来推销产品和服务。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随着电视、广播、报纸等大众媒体的普及，广告成为传统营销的重要手段，进一步推动了传统营销的发展。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传统营销具有广泛的覆盖面，能够快速提高品牌知名度和市场份额。它还能够帮助企业建立品牌形象和信誉，吸引潜在客户并促进销售。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传统营销的成本较高，需要大量的资金投入。此外，传统营销的效果难以评估和衡量，也难以实现精准的目标受众定位。同时，随着数字技术的发展，传统营销的受众也在逐渐减少。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传统营销的优势与局限性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产品中心主义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传统营销认为，企业应该通过市场调查和数据分析，了解消费者的需求和偏好，然后设计和生产能够满足这些需求的产品。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强调品牌价值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传统营销注重品牌的建设和维护，认为品牌是消费者识别和选择产品的重要依据。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重视产品本身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传统营销以产品为中心，强调产品本身的质量和特点，认为只要产品足够优秀，就能够吸引消费者。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480" r="1748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产品理念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传统营销认为产品的质量是吸引消费者的关键因素，因此强调产品质量的控制和提升。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质量是产品的核心竞争力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传统营销企业通常会通过各种方式来保证产品的品质，如采用高品质的原材料、引进先进的生产技术等。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传统营销中，高品质往往与高价格相关联，消费者通常愿意为高品质的产品支付更高的价格。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品质与价格关联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品质至上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传统营销认为创新是企业发展的驱动力，只有不断推陈出新，才能在激烈的市场竞争中立于不败之地。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创新是发展的动力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传统营销企业注重技术创新，通过技术升级和改造来提升产品的性能和质量。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除了产品本身的创新，传统营销企业还会在营销策略和手段上进行创新，以吸引消费者的眼球和提高销售业绩。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推销理念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传统营销强调销售技巧，如沟通技巧、谈判技巧等，以提高销售效率。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传统营销以销售产品为导向，注重产品的特点、功能和优势，通过各种手段将产品销售出去。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强调销售目标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传统营销注重销售目标的实现，通常以销售额、市场份额等指标来衡量营销效果。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销售导向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73" b="78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28" b="79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传统营销注重客户满意度，通过建立良好的客户关系来提高客户忠诚度。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客户信息收集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传统营销通过收集客户信息，了解客户需求和偏好，以提供个性化的服务。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客户维护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传统营销通过定期回访、关怀等方式维护客户关系，以保持客户忠诚度。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https://d.book118.com/666020054035010052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2024-09-18T10:29:59.222</cp:lastPrinted>
  <dcterms:created xsi:type="dcterms:W3CDTF">2024-09-18T02:29:59Z</dcterms:created>
  <dcterms:modified xsi:type="dcterms:W3CDTF">2024-09-18T02:30:01Z</dcterms:modified>
</cp:coreProperties>
</file>