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730E8E-9198-4145-A5DF-AC4FB9667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4737B5-7D6C-4DA6-B7A5-F09E85FD5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1C70E9-3FF4-4DDD-AAE6-E614E5477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19AD6D-6FB6-46B2-834D-8CBF84C26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5AEA4C-AB98-4409-AD6C-9129DF348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D336EB-1A0D-4B03-A954-85007D3FF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F4E9C4-86A7-40F0-8DF0-3407A4EBD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4EDF60-952C-4A59-A770-C30188FE5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D7BE3B-A1E5-4243-A8BF-A8EC37A6E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C8F6A3-A6B3-4619-B81C-7C70E4AB4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BC7AAF-78A9-4D75-B3E7-627F9016D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6020152004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旅游景区服务管理中的绩效激励机制建设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旅游景区服务管理现状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绩效激励机制建设目标与原则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绩效激励机制设计策略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绩效激励机制实施与保障措施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案例分析：成功景区绩效激励机制实践分享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旅游业快速发展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随着全球旅游业的蓬勃发展，旅游景区服务管理面临新的挑战和机遇。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游客需求多样化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游客对旅游景区的服务质量和体验要求不断提高，需要更加个性化、专业化的服务。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景区服务管理转型升级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传统的景区服务管理方式已无法满足现代旅游业的发展需求，需要引入新的管理理念和方法。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提高服务质量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绩效激励机制可以促进员工提供更加优质、个性化的服务，提高游客满意度。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通过绩效激励机制引导员工关注景区长期发展目标，促进景区的可持续发展。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增强景区竞争力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优秀的绩效激励机制有助于吸引和留住优秀人才，提升景区整体竞争力。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激发员工积极性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通过合理的绩效评估和奖励措施，激发景区服务员工的工作积极性和创造力。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绩效激励机制在旅游景区服务管理中的重要性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旅游景区服务管理现状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旅游景区服务管理以提升游客体验为核心，注重服务质量的提升，包括导游服务、酒店住宿、餐饮服务、交通服务等各个方面。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游客满意度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游客满意度是衡量旅游景区服务管理水平的重要指标，通过游客调查和反馈，不断改进和优化服务内容和流程。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保障游客安全是旅游景区服务管理的首要任务，包括制定安全规章制度、加强安全设施建设、提高应急救援能力等。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旅游景区服务管理概述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晋升机会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建立明确的晋升通道和职业规划，让员工看到个人发展的空间和机会，提高员工的工作满意度和忠诚度。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培训和发展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提供多样化的培训和发展机会，帮助员工提升专业技能和综合素质，增强员工的个人竞争力和职业发展潜力。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薪酬激励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通过设定合理的薪酬体系，将员工个人绩效与薪酬挂钩，激发员工的工作积极性和创造力。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现有绩效激励机制分析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存在问题及挑战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由于缺乏有效的沟通和反馈机制，员工对绩效激励机制的认同感和参与度不高，影响了激励效果的发挥。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员工参与度低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目前许多旅游景区的绩效激励手段相对单一，过于依赖物质激励，缺乏对员工精神层面的关注和激励。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激励手段单一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部分旅游景区的绩效考核体系存在不合理之处，如考核指标设置不科学、考核过程不透明等，导致考核结果无法真实反映员工绩效。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考核体系不完善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绩效激励机制建设目标与原则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构建良好企业文化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通过绩效激励机制，营造积极向上的企业氛围，增强企业凝聚力和向心力。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提升员工工作积极性和效率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通过绩效激励机制，激发员工的工作热情，提高工作效率和服务质量。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促进景区发展与经营目标实现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将景区发展与员工个人目标相结合，实现景区整体经营目标的提升。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明确建设目标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确保每位员工在绩效评价和奖励分配中受到平等对待，避免出现不公正的偏差。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建立科学合理的绩效评价制度，确保评价结果客观公正，真实反映员工的工作表现。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将绩效评价和奖励分配的标准、过程和结果向员工公开，增强透明度和可信度。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遵循公平、公正、公开原则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针对员工短期内的优异表现给予及时奖励，鼓励员工继续保持良好工作状态。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短期激励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通过设立长期目标和奖励计划，引导员工关注景区长期发展，培养员工的忠诚度和归属感。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长期激励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合理设置长短期激励的比重和方式，确保员工在关注当前工作的同时，也能为景区的长远发展贡献力量。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长短期激励平衡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注重长期与短期激励相结合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绩效激励机制设计策略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薪酬激励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根据员工的工作表现和贡献程度，提供具有竞争力的薪酬待遇，包括基本工资、奖金、津贴等。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福利激励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提供完善的员工福利，如医疗保险、养老保险、住房公积金等，以及带薪休假、员工旅游等。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股权激励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给予员工一定的公司股权，使其成为公司的股东，从而激发其长期的工作积极性和归属感。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物质激励策略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https://d.book118.com/666020152004010044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2024-09-12T04:26:38.511</cp:lastPrinted>
  <dcterms:created xsi:type="dcterms:W3CDTF">2024-09-11T20:26:38Z</dcterms:created>
  <dcterms:modified xsi:type="dcterms:W3CDTF">2024-09-11T20:26:40Z</dcterms:modified>
</cp:coreProperties>
</file>