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0A6C0-4957-4771-8E3F-17B38B8C0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6D0DB-2092-4BBB-8F8F-42D16878A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0BF34-347C-4229-963A-ED09402BF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B122E7-22D1-4FE7-9510-99778AF5E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50AA37-9456-4445-95FD-F7DDE8A42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1251DE-C8B7-472D-9D27-EB0AD848B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F9C250-5BD9-4815-BE5B-46D1F4ED8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EF54F-7564-4B28-A8CA-6F8F2D14C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23DD7-7BDD-4518-9B7E-FC94A0938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99684-6DD0-4A63-9B2B-9B5D294DF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7DC66-1057-4480-BA95-45AFFC94D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02023221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上感护理查房ppt课件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上感护理查房概述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上感护理查房的流程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上感护理查房的内容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上感护理查房的注意事项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上感护理查房的案例分享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上感护理查房概述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上感护理查房是一种以病人为中心的护理活动，通过组织护理人员对病人的病情状况、自身认知情况进行了解，并针对护理效果进行评估，以达到提高护理质量的目的。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通过查房，对病人的病情状况、自身认知情况进行了解，评估护理效果，发现问题并制定相应的护理措施，提高病人满意度和护理质量。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上感护理查房是护理工作中非常重要的一环，它能够提高护理人员的专业知识和技能水平，提升病人满意度和护理质量，促进医护之间的沟通和协作。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上感护理查房的定义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通过查房，护理人员可以了解病人的病情状况，包括症状、体征、检查结果等，为制定相应的护理措施提供依据。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了解病人病情状况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通过查房，对已实施的护理措施进行评估，了解其效果，发现问题并制定相应的改进措施。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评估护理效果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通过查房，加强与病人的沟通和交流，提高病人对护理工作的满意度；同时，发现问题并及时解决，提高护理质量。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提高病人满意度和护理质量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上感护理查房可以促进医护之间的沟通和协作，加强医护之间的合作，提高工作效率和医疗服务质量。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促进医护之间的沟通和协作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上感护理查房的目的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促进医护之间的沟通和协作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上感护理查房可以促进医护之间的沟通和协作，加强医护之间的合作，提高工作效率和医疗服务质量。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提高护理人员的专业知识和技能水平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通过上感护理查房，护理人员可以学习到更多的专业知识和技能，提高自身的专业素养和综合能力。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提升病人满意度和护理质量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上感护理查房能够及时发现问题并解决，提高病人满意度和护理质量，为病人提供更好的护理服务。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上感护理查房的重要性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上感护理查房的流程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778" r="1977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选择合适的时间进行查房，确保参与人员能够准时参加。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选择适合进行查房的病房或区域，确保环境安静、整洁。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准备必要的护理工具和记录表格，以便在查房过程中使用。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提前通知参与查房的医护人员和护理员，确保他们了解查房的目的和要求。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确定查房时间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确定查房地点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准备查房工具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通知相关人员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观察病人情况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询问病人情况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检查护理措施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记录查房情况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进行阶段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8511" r="1851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381" r="1638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对病人的病情状况、自理能力、心理状况等进行观察和评估。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与病人进行交流，了解他们的病情变化、不适症状、护理需求等情况。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检查护理措施是否到位，是否符合护理规范和要求。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详细记录病人的情况、护理措施、存在的问题和建议等，为后续的总结和改进提供依据。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对查房过程中发现的问题、建议等进行汇总整理。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汇总查房情况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分析问题产生的原因，为制定改进措施提供依据。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分析问题原因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根据分析结果，制定相应的改进措施，提高护理质量。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将改进措施反馈给相关人员，并督促他们落实执行，确保改进效果。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反馈改进措施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总结阶段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上感护理查房的内容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https://d.book118.com/666020232212010030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2024-08-28T23:54:02.800</cp:lastPrinted>
  <dcterms:created xsi:type="dcterms:W3CDTF">2024-08-28T15:54:02Z</dcterms:created>
  <dcterms:modified xsi:type="dcterms:W3CDTF">2024-08-28T15:54:04Z</dcterms:modified>
</cp:coreProperties>
</file>