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D82ADB-EEB6-437C-9D8A-4F08B75E9A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CF87BB-8E1B-4CAC-A172-F9D65265A8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B31695-7FBE-4B58-AEBD-D5F3E87F4B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E2F7400-62DE-411E-9DB4-051308D924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E74827E-6A3E-4C6B-A12C-E7EB6BAFE3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48026C6-85C4-4039-90C2-50ABF07D54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F157D2B-BA79-46C0-8CCB-27B5FEEAD6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0444B98-223A-450B-96A4-8BAED8E980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62EC4EC-42D4-4ED1-B07E-1068D13C89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887C5D-817F-4348-85EA-13E27113EE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893689F-99C6-4EE8-A8CF-3A333856C2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6602110404101005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99021" y="1336929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库存的基本概念与库存控制系统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库存基本概念及意义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库存控制系统原理及组成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库存需求预测方法与技术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库存补充策略及优化方法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库存成本控制与绩效评估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现代信息技术在库存管理中应用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库存基本概念及意义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418" b="16418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库存是指企业在生产经营过程中为销售或耗用而储备的物资，包括原材料、燃料、低值易耗品、在产品、半成品、产成品、协作件、商品等。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根据物资在生产经营过程中的作用不同，库存可分为原材料库存、在制品库存、半成品库存、成品库存、商品库存等。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库存定义与分类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库存分类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库存定义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库存功能与作用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库存功能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库存具有保障生产经营连续进行、应对不确定性因素、实现规模经济、维持生产经营的稳定性等功能。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库存作用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适量库存可以保障企业生产经营活动的顺利进行，避免或减少因缺货造成的损失；同时，通过合理控制库存水平，可以降低企业运营成本，提高经济效益。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9460" r="19460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库存管理能够确保企业生产经营所需的原材料、零部件等及时供应，避免因缺货导致生产中断。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保障生产顺利进行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通过合理的库存管理，可以减少资金占用、降低仓储成本、减少过期和损坏等浪费现象，从而降低企业运营成本。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降低运营成本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库存管理能够确保企业按照客户需求及时交付产品，提高客户满意度和忠诚度。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提高客户满意度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优化库存管理有助于企业实现快速响应市场变化、提高生产效率和质量水平等目标，从而提升企业在市场中的竞争力。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提升企业竞争力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库存管理重要性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库存控制系统原理及组成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供需平衡原理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通过调节库存水平，平衡供应和需求之间的差异，确保生产或销售活动的连续性和稳定性。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信息反馈原理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通过实时监控库存状态，及时反馈信息给相关部门，以便调整生产和采购计划，实现库存优化。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成本控制原理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在保障生产和销售需求的前提下，通过合理的库存控制策略，降低库存成本，提高企业经济效益。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库存控制系统原理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仓库管理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库存管理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库存盘点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信息管理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库存控制系统组成要素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包括仓库选址、布局设计、货物存储与保管、出入库管理等，确保库存物品的安全与完整。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定期对库存物品进行盘点，确保账实相符，及时发现并处理盘亏、盘盈等问题。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通过制定合理的库存策略，如安全库存、最高库存、最低库存等，实现库存水平的优化。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建立库存管理信息系统，实现库存数据的实时更新、查询、分析和预警功能。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降低库存成本、提高库存周转率、减少呆滞品和废品、提高客户满意度等。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目标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BC分类法、实时库存管理、联合库存管理、供应商管理库存（VMI）等。其中，ABC分类法根据物品的重要性和价值进行分类管理，实时库存管理通过实时监控库存状态进行调整，联合库存管理强调供应链上下游企业之间的协同合作，供应商管理库存则要求供应商根据下游企业的需求进行库存管理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策略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库存控制目标与策略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库存需求预测方法与技术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移动平均法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根据时间序列资料，逐项推移计算一定时期内的平均值，以预测未来发展趋势。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指数平滑法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通过对历史数据的加权平均来预测未来，权重呈指数级下降。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趋势外推法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根据历史数据拟合出一条趋势线，然后按照趋势线的延伸来预测未来。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时间序列分析法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经济计量模型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利用经济学原理，构建包含多个变量的数学模型，分析各因素之间的相互作用及对未来发展的影响。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投入产出法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研究经济系统中各部门间投入与产出的相互依存关系，用于预测某一部门的需求变化对其他部门的影响。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回归分析法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通过寻找自变量和因变量之间的因果关系，建立回归方程进行预测。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因果分析法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https://d.book118.com/666021104041010052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2024-09-18T11:11:30.701</cp:lastPrinted>
  <dcterms:created xsi:type="dcterms:W3CDTF">2024-09-18T03:11:30Z</dcterms:created>
  <dcterms:modified xsi:type="dcterms:W3CDTF">2024-09-18T03:11:32Z</dcterms:modified>
</cp:coreProperties>
</file>