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9ECCF-D2FE-4196-A316-16E3B9066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B30CD-3465-4C10-A773-689DFD280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5C092-F4D7-4D23-899D-7287256F0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730331-D494-41E5-980B-88BFB4655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C0A25C-9FF8-4DF6-B456-DC18A6576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10C4F-5652-455A-820A-67A1B10E8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48EE4-2FB9-4794-9229-0E592E669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E743D-04EF-42A9-87C7-E2F4358B1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5F3A8-9894-44FF-8353-AB88ACE94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ECF63-B1A1-4743-BBE0-0D9E813C5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A724C-687A-4D10-9D25-1B24B4441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2314402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锅炉水质处理与防止腐蚀</a:t>
            </a:r>
            <a:endParaRPr lang="en-US" sz="40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2024-01-15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锅炉水质处理概述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锅炉水质处理方法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防止锅炉腐蚀措施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锅炉水质处理与防止腐蚀案例分析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锅炉水质处理与防止腐蚀技术展望</a:t>
            </a:r>
            <a:endParaRPr lang="en-US" sz="24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锅炉水质处理概述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C214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 panose="020f0502020204030204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b="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b="-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b="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锅炉水质标准与要求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悬浮物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锅炉给水的悬浮物含量应符合相关标准，一般不超过5mg/L。悬浮物含量高会导致锅炉结垢、腐蚀等问题。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硬度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锅炉给水的硬度也应控制在一定范围内，一般不超过0.03mmol/L。硬度过高会导致锅炉结垢，影响传热效率。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pH值</a:t>
              </a:r>
              <a:endPara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锅炉给水的pH值应保持在7-9之间，以防止金属腐蚀和保证水处理效果。</a:t>
              </a:r>
              <a:endPara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硬度高的水在锅炉内加热后会产生水垢，附着在锅炉受热面上，降低传热效率，增加能耗。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结垢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r="-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腐蚀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汽水共腾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r="-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腐蚀性水质会对锅炉金属部件造成腐蚀，缩短锅炉使用寿命，甚至引发安全事故。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水质不良会导致锅炉内汽水共腾现象，影响蒸汽品质，降低生产效率。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水质对锅炉运行影响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常见水质问题及危害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硬度过高</a:t>
              </a:r>
              <a:endPara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含氧量高</a:t>
              </a:r>
              <a:endPara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产生水垢，降低传热效率，增加能耗和维修成本。</a:t>
              </a:r>
              <a:endPara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加速金属腐蚀，降低锅炉使用寿命。</a:t>
              </a:r>
              <a:endPara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悬浮物含量高</a:t>
            </a:r>
            <a:endParaRPr lang="en-US" sz="15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pH值不合适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含有腐蚀性物质</a:t>
            </a:r>
            <a:endParaRPr lang="en-US" sz="15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导致锅炉结垢、腐蚀，影响传热效率，增加能耗。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加速金属腐蚀，缩短锅炉使用寿命，引发安全事故。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对锅炉金属部件造成腐蚀，引发安全事故。</a:t>
            </a:r>
            <a:endParaRPr lang="en-US" sz="12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锅炉水质处理方法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C214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通过自然沉淀或加入凝聚剂使悬浮物、胶体等杂质沉淀下来，从而净化水质。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r="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r="1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b="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沉淀法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利用过滤介质（如石英砂、活性炭等）截留水中的悬浮物、胶体等杂质，达到净化水质的目的。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过滤法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通过加热使水蒸发，再将蒸汽冷凝成水，从而去除水中的溶解性固体和杂质。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蒸发法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物理处理方法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通过加入碱性或酸性物质，调节水的酸碱度，使水质达到中性或接近中性，从而防止锅炉腐蚀。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b="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中和法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通过加入氧化剂或还原剂，去除水中的溶解氧或还原性物质，防止锅炉氧化腐蚀。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氧化还原法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r="-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利用离子交换树脂的交换作用，去除水中的钙、镁等硬度离子，软化水质，防止锅炉结垢和腐蚀。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离子交换法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化学处理方法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活性污泥法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通过培养活性污泥中的微生物，降解水中的有机物、氨氮等污染物，达到净化水质的目的。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生物膜法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利用生物膜吸附和降解水中的有机物、氨氮等污染物，净化水质。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生物滤池法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利用生物滤池中的微生物降解水中的有机物、氨氮等污染物，同时截留悬浮物、胶体等杂质，净化水质。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r="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生物处理方法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防止锅炉腐蚀措施</a:t>
            </a:r>
            <a:endParaRPr lang="en-US" sz="36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CHAPTER</a:t>
              </a:r>
              <a:endParaRPr lang="en-US" sz="2025" b="1">
                <a:solidFill>
                  <a:srgbClr val="C21401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https://d.book118.com/666023144022010042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2024-09-09T09:25:26.017</cp:lastPrinted>
  <dcterms:created xsi:type="dcterms:W3CDTF">2024-09-09T01:25:26Z</dcterms:created>
  <dcterms:modified xsi:type="dcterms:W3CDTF">2024-09-09T01:25:27Z</dcterms:modified>
</cp:coreProperties>
</file>