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3CC3-3D92-47FF-B3E3-8935E74E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35BCF-B6DA-42C6-8EAA-EA25A7160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A5342-BB42-4C25-87EE-8EC622C7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1EC8-D043-44FA-9FC7-055C04F41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C314B-1DD3-4A4D-86A7-387F8269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144F0-D558-455F-A2E5-CE09C014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7FCC0-E9EE-4A85-8297-8056AC1D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D0BF4-7F68-432B-A6FE-8F820FBD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6B296-E884-4FDF-9519-4EF0A7A0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C04C6-E44B-4D7F-8433-45670369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328C9-7076-41CA-8CA8-7452BAE7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5135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中青年高血压治疗策略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中青年高血压的特点与现状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中青年高血压的治疗策略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中青年高血压治疗的特殊问题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中青年高血压治疗的展望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08" r="28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05" r="93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根据病因可分为原发性高血压和继发性高血压，原发性高血压占95%以上，继发性高血压仅占5%。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22" b="11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高血压的病因较为复杂，主要包括遗传、环境、生活习惯等因素。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高血压的病理机制主要涉及神经-体液调节异常、血管重构和内皮功能紊乱等。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79" r="2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靶器官损害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长期高血压可导致心、脑、肾等靶器官的损害，如心脏肥厚、脑血管意外、肾功能不全等。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高血压可引发一系列并发症，如冠心病、脑血管疾病、心力衰竭等，严重影响患者的生活质量和预期寿命。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认知功能障碍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高血压还可能影响认知功能，导致记忆力减退、注意力不集中等症状。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中青年高血压的特点与现状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隐匿性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病因复杂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中青年高血压的特点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中青年高血压常无明显症状，不易被察觉，因此常常被忽视。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中青年高血压患者的病程相对较短，对器官的损害相对较小。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中青年高血压的病因较为复杂，可能与遗传、环境、生活方式等多种因素有关。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中青年人群面临较大的工作压力和生活压力，心理因素对血压的影响较大。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中青年高血压患者如不及时治疗，会导致多种并发症，如心血管疾病、肾脏疾病等。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发病率逐年上升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随着生活方式的改变和人口老龄化，中青年高血压的发病率呈逐年上升趋势。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知晓率、治疗率和控制率较低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中青年高血压的知晓率、治疗率和控制率相对较低，需要加强宣传和教育。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中青年高血压的现状与趋势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31" r="144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中青年高血压的预防与管理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保持健康的生活方式，包括合理饮食、适量运动、戒烟限酒等。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定期进行血压检测，及早发现高血压并进行干预。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在医生的指导下进行药物治疗，控制血压在正常范围内。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学会调节情绪，减轻工作压力和生活压力，保持良好的心态。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https://d.book118.com/666025135023010033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2024-09-01T14:32:24.989</cp:lastPrinted>
  <dcterms:created xsi:type="dcterms:W3CDTF">2024-09-01T06:32:25Z</dcterms:created>
  <dcterms:modified xsi:type="dcterms:W3CDTF">2024-09-01T06:32:26Z</dcterms:modified>
</cp:coreProperties>
</file>