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258.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2" name="幻灯片图像占位符 1"/>
          <p:cNvSpPr>
            <a:spLocks noGrp="1" noRot="1" noChangeAspect="1"/>
          </p:cNvSpPr>
          <p:nvPr>
            <p:ph type="sldImg"/>
          </p:nvPr>
        </p:nvSpPr>
        <p:spPr>
          <a:xfrm>
            <a:off x="481013" y="1279525"/>
            <a:ext cx="6140450" cy="3454400"/>
          </a:xfrm>
        </p:spPr>
      </p:sp>
      <p:sp>
        <p:nvSpPr>
          <p:cNvPr id="1048684" name="备注占位符 2"/>
          <p:cNvSpPr>
            <a:spLocks noGrp="1"/>
          </p:cNvSpPr>
          <p:nvPr>
            <p:ph type="body" idx="1"/>
          </p:nvPr>
        </p:nvSpPr>
        <p:spPr/>
        <p:txBody>
          <a:bodyPr/>
          <a:lstStyle/>
          <a:p>
            <a:endParaRPr lang="zh-CN" altLang="en-US"/>
          </a:p>
        </p:txBody>
      </p:sp>
      <p:sp>
        <p:nvSpPr>
          <p:cNvPr id="1048686"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1" name="幻灯片图像占位符 1"/>
          <p:cNvSpPr>
            <a:spLocks noGrp="1" noRot="1" noChangeAspect="1"/>
          </p:cNvSpPr>
          <p:nvPr>
            <p:ph type="sldImg"/>
          </p:nvPr>
        </p:nvSpPr>
        <p:spPr>
          <a:xfrm>
            <a:off x="481013" y="1279525"/>
            <a:ext cx="6140450" cy="3454400"/>
          </a:xfrm>
        </p:spPr>
      </p:sp>
      <p:sp>
        <p:nvSpPr>
          <p:cNvPr id="1048623" name="备注占位符 2"/>
          <p:cNvSpPr>
            <a:spLocks noGrp="1"/>
          </p:cNvSpPr>
          <p:nvPr>
            <p:ph type="body" idx="1"/>
          </p:nvPr>
        </p:nvSpPr>
        <p:spPr/>
        <p:txBody>
          <a:bodyPr/>
          <a:lstStyle/>
          <a:p>
            <a:endParaRPr lang="zh-CN" altLang="en-US"/>
          </a:p>
        </p:txBody>
      </p:sp>
      <p:sp>
        <p:nvSpPr>
          <p:cNvPr id="1048625"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image" Target="../media/image2.png"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tags" Target="../tags/tag17.xml" /><Relationship Id="rId8" Type="http://schemas.openxmlformats.org/officeDocument/2006/relationships/tags" Target="../tags/tag18.xml" /><Relationship Id="rId9" Type="http://schemas.openxmlformats.org/officeDocument/2006/relationships/tags" Target="../tags/tag19.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27.xml" /><Relationship Id="rId11" Type="http://schemas.openxmlformats.org/officeDocument/2006/relationships/tags" Target="../tags/tag28.xml" /><Relationship Id="rId12" Type="http://schemas.openxmlformats.org/officeDocument/2006/relationships/slideMaster" Target="../slideMasters/slideMaster2.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image" Target="../media/image2.png"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tags" Target="../tags/tag25.xml" /><Relationship Id="rId9" Type="http://schemas.openxmlformats.org/officeDocument/2006/relationships/tags" Target="../tags/tag26.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36.xml" /><Relationship Id="rId11" Type="http://schemas.openxmlformats.org/officeDocument/2006/relationships/tags" Target="../tags/tag37.xml" /><Relationship Id="rId12" Type="http://schemas.openxmlformats.org/officeDocument/2006/relationships/tags" Target="../tags/tag38.xml" /><Relationship Id="rId13"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image" Target="../media/image2.png"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tags" Target="../tags/tag33.xml" /><Relationship Id="rId8" Type="http://schemas.openxmlformats.org/officeDocument/2006/relationships/tags" Target="../tags/tag34.xml" /><Relationship Id="rId9" Type="http://schemas.openxmlformats.org/officeDocument/2006/relationships/tags" Target="../tags/tag35.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47.xml" /><Relationship Id="rId11"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tags" Target="../tags/tag50.xml" /><Relationship Id="rId5" Type="http://schemas.openxmlformats.org/officeDocument/2006/relationships/tags" Target="../tags/tag51.xml" /><Relationship Id="rId6" Type="http://schemas.openxmlformats.org/officeDocument/2006/relationships/tags" Target="../tags/tag52.xml" /><Relationship Id="rId7" Type="http://schemas.openxmlformats.org/officeDocument/2006/relationships/tags" Target="../tags/tag53.xml"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image" Target="../media/image3.png"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tags" Target="../tags/tag71.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4.xml" /><Relationship Id="rId11" Type="http://schemas.openxmlformats.org/officeDocument/2006/relationships/tags" Target="../tags/tag95.xml" /><Relationship Id="rId12" Type="http://schemas.openxmlformats.org/officeDocument/2006/relationships/tags" Target="../tags/tag96.xml" /><Relationship Id="rId13" Type="http://schemas.openxmlformats.org/officeDocument/2006/relationships/slideMaster" Target="../slideMasters/slideMaster2.xml" /><Relationship Id="rId2" Type="http://schemas.openxmlformats.org/officeDocument/2006/relationships/tags" Target="../tags/tag87.xml" /><Relationship Id="rId3" Type="http://schemas.openxmlformats.org/officeDocument/2006/relationships/tags" Target="../tags/tag88.xml" /><Relationship Id="rId4" Type="http://schemas.openxmlformats.org/officeDocument/2006/relationships/image" Target="../media/image4.png"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tags" Target="../tags/tag9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55BC75-67F4-4109-AAA6-C6A5306D4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1A4D11-A189-4F03-92A2-85AFCE3AA2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0BC45B-2112-4DAC-BCBB-210ADB75ED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755B2F-8226-49C4-BC68-5E3DE1E430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788617-6817-4720-B2B1-F14E2995E3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BEC783-7DAF-43DB-BA1B-D2C437AC8F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046299-64A5-4DC7-9410-4F12E8ACD9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08C0F7-2FE8-41AD-9DD5-4D7AE9FAC9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3A3A06-8D38-4FD3-8F9C-7BD678EA03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B2B7F7-0B3F-4D9D-B43F-6C870863C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5E9E28-D406-4759-B569-FEBF811ED8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9" descr="演示文稿2_0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70" name="矩形 26"/>
          <p:cNvSpPr/>
          <p:nvPr>
            <p:custDataLst>
              <p:tags r:id="rId3"/>
            </p:custDataLst>
          </p:nvPr>
        </p:nvSpPr>
        <p:spPr>
          <a:xfrm>
            <a:off x="527685" y="3729990"/>
            <a:ext cx="6919595" cy="368300"/>
          </a:xfrm>
          <a:prstGeom prst="rect">
            <a:avLst/>
          </a:prstGeom>
          <a:gradFill>
            <a:gsLst>
              <a:gs pos="0">
                <a:schemeClr val="accent4"/>
              </a:gs>
              <a:gs pos="100000">
                <a:schemeClr val="accent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cs typeface="MiSans" panose="00000500000000000000" charset="-122"/>
            </a:endParaRPr>
          </a:p>
        </p:txBody>
      </p:sp>
      <p:pic>
        <p:nvPicPr>
          <p:cNvPr id="2097157" name="그래픽 14"/>
          <p:cNvPicPr>
            <a:picLocks noChangeAspect="1"/>
          </p:cNvPicPr>
          <p:nvPr userDrawn="1">
            <p:custDataLst>
              <p:tags r:id="rId5"/>
            </p:custDataLst>
          </p:nvPr>
        </p:nvPicPr>
        <p:blipFill>
          <a:blip r:embed="rId4"/>
          <a:srcRect t="74764"/>
          <a:stretch>
            <a:fillRect/>
          </a:stretch>
        </p:blipFill>
        <p:spPr>
          <a:xfrm>
            <a:off x="527775" y="574969"/>
            <a:ext cx="4315279" cy="246221"/>
          </a:xfrm>
          <a:prstGeom prst="rect">
            <a:avLst/>
          </a:prstGeom>
        </p:spPr>
      </p:pic>
      <p:sp>
        <p:nvSpPr>
          <p:cNvPr id="1048672" name="矩形 20"/>
          <p:cNvSpPr/>
          <p:nvPr>
            <p:custDataLst>
              <p:tags r:id="rId6"/>
            </p:custDataLst>
          </p:nvPr>
        </p:nvSpPr>
        <p:spPr>
          <a:xfrm>
            <a:off x="951015" y="5405625"/>
            <a:ext cx="98288" cy="9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cs typeface="MiSans" panose="00000500000000000000" charset="-122"/>
            </a:endParaRPr>
          </a:p>
        </p:txBody>
      </p:sp>
      <p:sp>
        <p:nvSpPr>
          <p:cNvPr id="1048674" name="矩形 22"/>
          <p:cNvSpPr/>
          <p:nvPr>
            <p:custDataLst>
              <p:tags r:id="rId7"/>
            </p:custDataLst>
          </p:nvPr>
        </p:nvSpPr>
        <p:spPr>
          <a:xfrm>
            <a:off x="852574" y="5405625"/>
            <a:ext cx="98288" cy="982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cs typeface="MiSans" panose="00000500000000000000" charset="-122"/>
            </a:endParaRPr>
          </a:p>
        </p:txBody>
      </p:sp>
      <p:sp>
        <p:nvSpPr>
          <p:cNvPr id="1048676" name="署名"/>
          <p:cNvSpPr txBox="1">
            <a:spLocks noGrp="1"/>
          </p:cNvSpPr>
          <p:nvPr>
            <p:ph type="body" idx="3" hasCustomPrompt="1"/>
            <p:custDataLst>
              <p:tags r:id="rId8"/>
            </p:custDataLst>
          </p:nvPr>
        </p:nvSpPr>
        <p:spPr>
          <a:xfrm>
            <a:off x="513715" y="5615940"/>
            <a:ext cx="3417570" cy="449580"/>
          </a:xfrm>
          <a:prstGeom prst="rect">
            <a:avLst/>
          </a:prstGeom>
          <a:noFill/>
          <a:ln>
            <a:noFill/>
          </a:ln>
        </p:spPr>
        <p:txBody>
          <a:bodyPr wrap="square" lIns="91440" tIns="45720" rIns="91440" bIns="45720" rtlCol="0" anchor="ctr" anchorCtr="0">
            <a:normAutofit/>
          </a:bodyPr>
          <a:lstStyle>
            <a:lvl1pPr marL="0" marR="0" lvl="0" algn="l"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lt"/>
                <a:ea typeface="+mn-ea"/>
                <a:cs typeface="MiSans" panose="00000500000000000000" charset="-122"/>
                <a:sym typeface="+mn-ea"/>
              </a:defRPr>
            </a:lvl1pPr>
          </a:lstStyle>
          <a:p>
            <a:pPr lvl="0" algn="l">
              <a:buClrTx/>
              <a:buSzTx/>
              <a:buFontTx/>
            </a:pPr>
            <a:r>
              <a:rPr>
                <a:sym typeface="+mn-ea"/>
              </a:rPr>
              <a:t>单击此处编辑文本</a:t>
            </a:r>
            <a:endParaRPr>
              <a:sym typeface="+mn-ea"/>
            </a:endParaRPr>
          </a:p>
        </p:txBody>
      </p:sp>
      <p:sp>
        <p:nvSpPr>
          <p:cNvPr id="1048678" name="标题"/>
          <p:cNvSpPr txBox="1">
            <a:spLocks noGrp="1"/>
          </p:cNvSpPr>
          <p:nvPr>
            <p:ph type="title" idx="2" hasCustomPrompt="1"/>
            <p:custDataLst>
              <p:tags r:id="rId9"/>
            </p:custDataLst>
          </p:nvPr>
        </p:nvSpPr>
        <p:spPr>
          <a:xfrm>
            <a:off x="513715" y="2824480"/>
            <a:ext cx="8317865" cy="1525905"/>
          </a:xfrm>
          <a:prstGeom prst="rect">
            <a:avLst/>
          </a:prstGeom>
          <a:noFill/>
          <a:ln>
            <a:noFill/>
          </a:ln>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lang="zh-CN" altLang="en-US" sz="8800" b="0" i="1" u="none" strike="noStrike" kern="1200" cap="none" spc="0" normalizeH="0" baseline="0" noProof="1">
                <a:solidFill>
                  <a:schemeClr val="tx1"/>
                </a:solidFill>
                <a:latin typeface="+mj-ea"/>
                <a:ea typeface="+mj-ea"/>
                <a:cs typeface="MiSans" panose="00000500000000000000" charset="-122"/>
                <a:sym typeface="+mn-ea"/>
              </a:defRPr>
            </a:lvl1pPr>
          </a:lstStyle>
          <a:p>
            <a:pPr lvl="0" algn="l">
              <a:buClrTx/>
              <a:buSzTx/>
              <a:buFontTx/>
            </a:pPr>
            <a:r>
              <a:rPr>
                <a:sym typeface="+mn-ea"/>
              </a:rPr>
              <a:t>编辑标题</a:t>
            </a:r>
            <a:endParaRPr>
              <a:sym typeface="+mn-ea"/>
            </a:endParaRPr>
          </a:p>
        </p:txBody>
      </p:sp>
      <p:sp>
        <p:nvSpPr>
          <p:cNvPr id="1048680" name="副标题"/>
          <p:cNvSpPr txBox="1">
            <a:spLocks noGrp="1"/>
          </p:cNvSpPr>
          <p:nvPr>
            <p:ph type="body" idx="1" hasCustomPrompt="1"/>
            <p:custDataLst>
              <p:tags r:id="rId10"/>
            </p:custDataLst>
          </p:nvPr>
        </p:nvSpPr>
        <p:spPr>
          <a:xfrm>
            <a:off x="521970" y="2364105"/>
            <a:ext cx="8310245" cy="460375"/>
          </a:xfrm>
          <a:prstGeom prst="rect">
            <a:avLst/>
          </a:prstGeom>
          <a:noFill/>
          <a:ln>
            <a:noFill/>
          </a:ln>
        </p:spPr>
        <p:txBody>
          <a:bodyPr wrap="square" lIns="107950" tIns="45720" rIns="91440" bIns="45720" rtlCol="0" anchor="t">
            <a:normAutofit/>
          </a:bodyPr>
          <a:lstStyle>
            <a:lvl1pPr marL="0" marR="0" lvl="0" algn="l" defTabSz="914400" rtl="0" eaLnBrk="1" fontAlgn="auto" latinLnBrk="0" hangingPunct="1">
              <a:lnSpc>
                <a:spcPct val="100000"/>
              </a:lnSpc>
              <a:buClrTx/>
              <a:buSzTx/>
              <a:buFontTx/>
              <a:buNone/>
              <a:defRPr kumimoji="0" lang="zh-CN" altLang="en-US" sz="2400" b="0" i="1" u="none" strike="noStrike" kern="1200" cap="none" spc="1300" normalizeH="0" baseline="0" noProof="1">
                <a:solidFill>
                  <a:schemeClr val="tx1"/>
                </a:solidFill>
                <a:latin typeface="+mn-ea"/>
                <a:ea typeface="+mn-ea"/>
                <a:cs typeface="MiSans" panose="00000500000000000000" charset="-122"/>
                <a:sym typeface="+mn-ea"/>
              </a:defRPr>
            </a:lvl1pPr>
          </a:lstStyle>
          <a:p>
            <a:pPr lvl="0">
              <a:buClrTx/>
              <a:buSzTx/>
              <a:buFontTx/>
            </a:pPr>
            <a:r>
              <a:rPr>
                <a:sym typeface="+mn-ea"/>
              </a:rPr>
              <a:t>单击此处编辑母版副标题样式</a:t>
            </a:r>
            <a:endParaRPr>
              <a:sym typeface="+mn-ea"/>
            </a:endParaRPr>
          </a:p>
        </p:txBody>
      </p:sp>
      <p:sp>
        <p:nvSpPr>
          <p:cNvPr id="1048682" name="日期占位符 3"/>
          <p:cNvSpPr>
            <a:spLocks noGrp="1"/>
          </p:cNvSpPr>
          <p:nvPr>
            <p:ph type="dt" sz="half" idx="10"/>
            <p:custDataLst>
              <p:tags r:id="rId11"/>
            </p:custDataLst>
          </p:nvPr>
        </p:nvSpPr>
        <p:spPr>
          <a:xfrm>
            <a:off x="838200" y="6356350"/>
            <a:ext cx="2743200" cy="365125"/>
          </a:xfrm>
        </p:spPr>
        <p:txBody>
          <a:bodyPr/>
          <a:lstStyle>
            <a:lvl1pPr>
              <a:defRPr>
                <a:solidFill>
                  <a:schemeClr val="tx1"/>
                </a:solidFill>
              </a:defRPr>
            </a:lvl1pPr>
          </a:lstStyle>
          <a:p>
            <a:fld id="{D997B5FA-0921-464F-AAE1-844C04324D75}" type="datetimeFigureOut">
              <a:rPr lang="zh-CN" altLang="en-US" smtClean="0"/>
              <a:t/>
            </a:fld>
            <a:endParaRPr lang="zh-CN" altLang="en-US"/>
          </a:p>
        </p:txBody>
      </p:sp>
      <p:sp>
        <p:nvSpPr>
          <p:cNvPr id="1048684" name="页脚占位符 4"/>
          <p:cNvSpPr>
            <a:spLocks noGrp="1"/>
          </p:cNvSpPr>
          <p:nvPr>
            <p:ph type="ftr" sz="quarter" idx="11"/>
            <p:custDataLst>
              <p:tags r:id="rId12"/>
            </p:custDataLst>
          </p:nvPr>
        </p:nvSpPr>
        <p:spPr>
          <a:xfrm>
            <a:off x="4038600" y="6356350"/>
            <a:ext cx="4114800" cy="365125"/>
          </a:xfrm>
        </p:spPr>
        <p:txBody>
          <a:bodyPr/>
          <a:lstStyle>
            <a:lvl1pPr>
              <a:defRPr>
                <a:solidFill>
                  <a:schemeClr val="tx1"/>
                </a:solidFill>
              </a:defRPr>
            </a:lvl1pPr>
          </a:lstStyle>
          <a:p>
            <a:endParaRPr lang="zh-CN" altLang="en-US"/>
          </a:p>
        </p:txBody>
      </p:sp>
      <p:sp>
        <p:nvSpPr>
          <p:cNvPr id="1048686" name="灯片编号占位符 5"/>
          <p:cNvSpPr>
            <a:spLocks noGrp="1"/>
          </p:cNvSpPr>
          <p:nvPr>
            <p:ph type="sldNum" sz="quarter" idx="12"/>
            <p:custDataLst>
              <p:tags r:id="rId13"/>
            </p:custDataLst>
          </p:nvPr>
        </p:nvSpPr>
        <p:spPr>
          <a:xfrm>
            <a:off x="8610600" y="6356350"/>
            <a:ext cx="2743200" cy="365125"/>
          </a:xfrm>
        </p:spPr>
        <p:txBody>
          <a:bodyPr/>
          <a:lstStyle>
            <a:lvl1pPr>
              <a:defRPr>
                <a:solidFill>
                  <a:schemeClr val="tx1"/>
                </a:solidFill>
              </a:defRPr>
            </a:lvl1p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9" name="图片 10" descr="演示文稿2_0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88" name="矩形 9"/>
          <p:cNvSpPr/>
          <p:nvPr>
            <p:custDataLst>
              <p:tags r:id="rId3"/>
            </p:custDataLst>
          </p:nvPr>
        </p:nvSpPr>
        <p:spPr>
          <a:xfrm>
            <a:off x="375151" y="578683"/>
            <a:ext cx="254931" cy="25493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kumimoji="1" lang="zh-CN" altLang="en-US">
              <a:solidFill>
                <a:schemeClr val="bg1"/>
              </a:solidFill>
              <a:cs typeface="MiSans" panose="00000500000000000000" charset="-122"/>
            </a:endParaRPr>
          </a:p>
        </p:txBody>
      </p:sp>
      <p:sp>
        <p:nvSpPr>
          <p:cNvPr id="1048690" name="矩形 8"/>
          <p:cNvSpPr/>
          <p:nvPr>
            <p:custDataLst>
              <p:tags r:id="rId4"/>
            </p:custDataLst>
          </p:nvPr>
        </p:nvSpPr>
        <p:spPr>
          <a:xfrm>
            <a:off x="630082" y="477572"/>
            <a:ext cx="98985" cy="9898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solidFill>
                <a:schemeClr val="bg1"/>
              </a:solidFill>
              <a:cs typeface="MiSans" panose="00000500000000000000" charset="-122"/>
            </a:endParaRPr>
          </a:p>
        </p:txBody>
      </p:sp>
      <p:sp>
        <p:nvSpPr>
          <p:cNvPr id="1048692" name="正文"/>
          <p:cNvSpPr txBox="1">
            <a:spLocks noGrp="1"/>
          </p:cNvSpPr>
          <p:nvPr>
            <p:ph idx="2"/>
            <p:custDataLst>
              <p:tags r:id="rId5"/>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3"/>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3"/>
              </a:buClr>
            </a:pPr>
            <a:r>
              <a:rPr>
                <a:sym typeface="+mn-ea"/>
              </a:rPr>
              <a:t>单击此处编辑母版文本样式</a:t>
            </a:r>
            <a:endParaRPr>
              <a:sym typeface="+mn-ea"/>
            </a:endParaRPr>
          </a:p>
          <a:p>
            <a:pPr lvl="1">
              <a:spcBef>
                <a:spcPts val="1200"/>
              </a:spcBef>
              <a:spcAft>
                <a:spcPct val="0"/>
              </a:spcAft>
              <a:buClr>
                <a:schemeClr val="accent3"/>
              </a:buClr>
            </a:pPr>
            <a:r>
              <a:rPr err="1">
                <a:sym typeface="+mn-ea"/>
              </a:rPr>
              <a:t>第二级</a:t>
            </a:r>
            <a:endParaRPr>
              <a:sym typeface="+mn-ea"/>
            </a:endParaRPr>
          </a:p>
          <a:p>
            <a:pPr lvl="2">
              <a:spcBef>
                <a:spcPts val="1200"/>
              </a:spcBef>
              <a:spcAft>
                <a:spcPct val="0"/>
              </a:spcAft>
              <a:buClr>
                <a:schemeClr val="accent3"/>
              </a:buClr>
            </a:pPr>
            <a:r>
              <a:rPr err="1">
                <a:sym typeface="+mn-ea"/>
              </a:rPr>
              <a:t>第三级</a:t>
            </a:r>
            <a:endParaRPr>
              <a:sym typeface="+mn-ea"/>
            </a:endParaRPr>
          </a:p>
          <a:p>
            <a:pPr lvl="3">
              <a:spcBef>
                <a:spcPts val="1200"/>
              </a:spcBef>
              <a:spcAft>
                <a:spcPct val="0"/>
              </a:spcAft>
              <a:buClr>
                <a:schemeClr val="accent3"/>
              </a:buClr>
            </a:pPr>
            <a:r>
              <a:rPr err="1">
                <a:sym typeface="+mn-ea"/>
              </a:rPr>
              <a:t>第四级</a:t>
            </a:r>
            <a:endParaRPr>
              <a:sym typeface="+mn-ea"/>
            </a:endParaRPr>
          </a:p>
          <a:p>
            <a:pPr lvl="4">
              <a:spcBef>
                <a:spcPts val="1200"/>
              </a:spcBef>
              <a:spcAft>
                <a:spcPct val="0"/>
              </a:spcAft>
              <a:buClr>
                <a:schemeClr val="accent3"/>
              </a:buClr>
            </a:pPr>
            <a:r>
              <a:rPr err="1">
                <a:sym typeface="+mn-ea"/>
              </a:rPr>
              <a:t>第五级</a:t>
            </a:r>
            <a:endParaRPr>
              <a:sym typeface="+mn-ea"/>
            </a:endParaRPr>
          </a:p>
        </p:txBody>
      </p:sp>
      <p:sp>
        <p:nvSpPr>
          <p:cNvPr id="1048694"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7"/>
            </p:custDataLst>
          </p:nvPr>
        </p:nvSpPr>
        <p:spPr>
          <a:xfrm>
            <a:off x="838200" y="6356350"/>
            <a:ext cx="2743200" cy="365125"/>
          </a:xfrm>
        </p:spPr>
        <p:txBody>
          <a:bodyPr/>
          <a:lstStyle>
            <a:lvl1pPr>
              <a:defRPr>
                <a:solidFill>
                  <a:schemeClr val="tx1"/>
                </a:solidFill>
              </a:defRPr>
            </a:lvl1pPr>
          </a:lstStyle>
          <a:p>
            <a:fld id="{D997B5FA-0921-464F-AAE1-844C04324D75}" type="datetimeFigureOut">
              <a:rPr lang="zh-CN" altLang="en-US" smtClean="0"/>
              <a:t/>
            </a:fld>
            <a:endParaRPr lang="zh-CN" altLang="en-US"/>
          </a:p>
        </p:txBody>
      </p:sp>
      <p:sp>
        <p:nvSpPr>
          <p:cNvPr id="1048698" name="页脚占位符 4"/>
          <p:cNvSpPr>
            <a:spLocks noGrp="1"/>
          </p:cNvSpPr>
          <p:nvPr>
            <p:ph type="ftr" sz="quarter" idx="11"/>
            <p:custDataLst>
              <p:tags r:id="rId8"/>
            </p:custDataLst>
          </p:nvPr>
        </p:nvSpPr>
        <p:spPr>
          <a:xfrm>
            <a:off x="4038600" y="6356350"/>
            <a:ext cx="4114800" cy="365125"/>
          </a:xfrm>
        </p:spPr>
        <p:txBody>
          <a:bodyPr/>
          <a:lstStyle>
            <a:lvl1pPr>
              <a:defRPr>
                <a:solidFill>
                  <a:schemeClr val="tx1"/>
                </a:solidFill>
              </a:defRPr>
            </a:lvl1pPr>
          </a:lstStyle>
          <a:p>
            <a:endParaRPr lang="zh-CN" altLang="en-US"/>
          </a:p>
        </p:txBody>
      </p:sp>
      <p:sp>
        <p:nvSpPr>
          <p:cNvPr id="1048700" name="灯片编号占位符 5"/>
          <p:cNvSpPr>
            <a:spLocks noGrp="1"/>
          </p:cNvSpPr>
          <p:nvPr>
            <p:ph type="sldNum" sz="quarter" idx="12"/>
            <p:custDataLst>
              <p:tags r:id="rId9"/>
            </p:custDataLst>
          </p:nvPr>
        </p:nvSpPr>
        <p:spPr>
          <a:xfrm>
            <a:off x="8610600" y="6356350"/>
            <a:ext cx="2743200" cy="365125"/>
          </a:xfrm>
        </p:spPr>
        <p:txBody>
          <a:bodyPr/>
          <a:lstStyle>
            <a:lvl1pPr>
              <a:defRPr>
                <a:solidFill>
                  <a:schemeClr val="tx1"/>
                </a:solidFill>
              </a:defRPr>
            </a:lvl1p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1" name="图片 8" descr="演示文稿2_0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2" name="矩形 26"/>
          <p:cNvSpPr/>
          <p:nvPr>
            <p:custDataLst>
              <p:tags r:id="rId3"/>
            </p:custDataLst>
          </p:nvPr>
        </p:nvSpPr>
        <p:spPr>
          <a:xfrm>
            <a:off x="660401" y="1038860"/>
            <a:ext cx="3183812" cy="323850"/>
          </a:xfrm>
          <a:prstGeom prst="rect">
            <a:avLst/>
          </a:prstGeom>
          <a:gradFill>
            <a:gsLst>
              <a:gs pos="0">
                <a:schemeClr val="accent4"/>
              </a:gs>
              <a:gs pos="100000">
                <a:schemeClr val="accent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cs typeface="MiSans" panose="00000500000000000000" charset="-122"/>
            </a:endParaRPr>
          </a:p>
        </p:txBody>
      </p:sp>
      <p:sp>
        <p:nvSpPr>
          <p:cNvPr id="1048704" name="直角三角形 7"/>
          <p:cNvSpPr/>
          <p:nvPr>
            <p:custDataLst>
              <p:tags r:id="rId4"/>
            </p:custDataLst>
          </p:nvPr>
        </p:nvSpPr>
        <p:spPr>
          <a:xfrm flipH="1">
            <a:off x="3581400" y="1133402"/>
            <a:ext cx="145473" cy="145473"/>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cs typeface="MiSans" panose="00000500000000000000" charset="-122"/>
            </a:endParaRPr>
          </a:p>
        </p:txBody>
      </p:sp>
      <p:pic>
        <p:nvPicPr>
          <p:cNvPr id="2097163" name="그래픽 14"/>
          <p:cNvPicPr>
            <a:picLocks noChangeAspect="1"/>
          </p:cNvPicPr>
          <p:nvPr userDrawn="1">
            <p:custDataLst>
              <p:tags r:id="rId6"/>
            </p:custDataLst>
          </p:nvPr>
        </p:nvPicPr>
        <p:blipFill>
          <a:blip r:embed="rId5"/>
          <a:srcRect t="74764"/>
          <a:stretch>
            <a:fillRect/>
          </a:stretch>
        </p:blipFill>
        <p:spPr>
          <a:xfrm flipH="1">
            <a:off x="7261315" y="1039154"/>
            <a:ext cx="4315279" cy="246221"/>
          </a:xfrm>
          <a:prstGeom prst="rect">
            <a:avLst/>
          </a:prstGeom>
        </p:spPr>
      </p:pic>
      <p:sp>
        <p:nvSpPr>
          <p:cNvPr id="1048706" name="副标题"/>
          <p:cNvSpPr txBox="1">
            <a:spLocks noGrp="1"/>
          </p:cNvSpPr>
          <p:nvPr>
            <p:ph type="body" idx="2" hasCustomPrompt="1"/>
            <p:custDataLst>
              <p:tags r:id="rId7"/>
            </p:custDataLst>
          </p:nvPr>
        </p:nvSpPr>
        <p:spPr>
          <a:xfrm>
            <a:off x="2294890" y="833755"/>
            <a:ext cx="1549400" cy="528955"/>
          </a:xfrm>
          <a:prstGeom prst="rect">
            <a:avLst/>
          </a:prstGeom>
          <a:noFill/>
        </p:spPr>
        <p:txBody>
          <a:bodyPr wrap="square" lIns="0" tIns="0" rIns="0" bIns="0" rtlCol="0" anchor="b">
            <a:normAutofit/>
          </a:bodyPr>
          <a:lstStyle>
            <a:lvl1pPr marL="0" marR="0" lvl="0" algn="ctr" defTabSz="914400" rtl="0" eaLnBrk="1" fontAlgn="auto" latinLnBrk="0" hangingPunct="1">
              <a:lnSpc>
                <a:spcPct val="100000"/>
              </a:lnSpc>
              <a:buClrTx/>
              <a:buSzTx/>
              <a:buFontTx/>
              <a:buNone/>
              <a:defRPr kumimoji="0" lang="en-US" altLang="zh-CN" sz="2400" b="0" i="1" u="none" strike="noStrike" kern="1200" cap="all" spc="0" normalizeH="0" baseline="0" noProof="1">
                <a:ln w="3175">
                  <a:noFill/>
                </a:ln>
                <a:solidFill>
                  <a:schemeClr val="tx1"/>
                </a:solidFill>
                <a:latin typeface="+mj-ea"/>
                <a:ea typeface="+mj-ea"/>
                <a:cs typeface="MiSans" panose="00000500000000000000" charset="-122"/>
                <a:sym typeface="+mn-ea"/>
              </a:defRPr>
            </a:lvl1pPr>
          </a:lstStyle>
          <a:p>
            <a:pPr lvl="0" algn="l">
              <a:buClrTx/>
              <a:buSzTx/>
              <a:buFontTx/>
            </a:pPr>
            <a:r>
              <a:rPr err="1">
                <a:sym typeface="+mn-ea"/>
              </a:rPr>
              <a:t>副标题</a:t>
            </a:r>
            <a:endParaRPr>
              <a:sym typeface="+mn-ea"/>
            </a:endParaRPr>
          </a:p>
        </p:txBody>
      </p:sp>
      <p:sp>
        <p:nvSpPr>
          <p:cNvPr id="1048708" name="标题"/>
          <p:cNvSpPr txBox="1">
            <a:spLocks noGrp="1"/>
          </p:cNvSpPr>
          <p:nvPr>
            <p:ph type="title" idx="1" hasCustomPrompt="1"/>
            <p:custDataLst>
              <p:tags r:id="rId8"/>
            </p:custDataLst>
          </p:nvPr>
        </p:nvSpPr>
        <p:spPr>
          <a:xfrm>
            <a:off x="731526" y="628260"/>
            <a:ext cx="1432223" cy="737333"/>
          </a:xfrm>
          <a:prstGeom prst="rect">
            <a:avLst/>
          </a:prstGeom>
          <a:noFill/>
        </p:spPr>
        <p:txBody>
          <a:bodyPr wrap="square" lIns="0" tIns="0" rIns="0" bIns="0" rtlCol="0" anchor="t">
            <a:noAutofit/>
          </a:bodyPr>
          <a:lstStyle>
            <a:lvl1pPr marL="0" marR="0" lvl="0" algn="dist" defTabSz="914400" rtl="0" eaLnBrk="1" fontAlgn="auto" latinLnBrk="0" hangingPunct="1">
              <a:lnSpc>
                <a:spcPct val="100000"/>
              </a:lnSpc>
              <a:buClrTx/>
              <a:buSzTx/>
              <a:buFontTx/>
              <a:buNone/>
              <a:defRPr kumimoji="0" lang="zh-CN" altLang="en-US" sz="5400" b="0" i="1" u="none" strike="noStrike" kern="1200" cap="none" spc="0" normalizeH="0" baseline="0" noProof="1">
                <a:ln w="3175">
                  <a:noFill/>
                </a:ln>
                <a:solidFill>
                  <a:schemeClr val="tx1"/>
                </a:solidFill>
                <a:latin typeface="+mj-ea"/>
                <a:ea typeface="+mj-ea"/>
                <a:cs typeface="MiSans" panose="00000500000000000000" charset="-122"/>
                <a:sym typeface="+mn-ea"/>
              </a:defRPr>
            </a:lvl1pPr>
          </a:lstStyle>
          <a:p>
            <a:pPr lvl="0" algn="dist">
              <a:buClrTx/>
              <a:buSzTx/>
              <a:buFontTx/>
            </a:pPr>
            <a:r>
              <a:rPr>
                <a:sym typeface="+mn-ea"/>
              </a:rPr>
              <a:t>标题</a:t>
            </a:r>
            <a:endParaRPr>
              <a:sym typeface="+mn-ea"/>
            </a:endParaRPr>
          </a:p>
        </p:txBody>
      </p:sp>
      <p:sp>
        <p:nvSpPr>
          <p:cNvPr id="1048710" name="日期占位符 2"/>
          <p:cNvSpPr>
            <a:spLocks noGrp="1"/>
          </p:cNvSpPr>
          <p:nvPr>
            <p:ph type="dt" sz="half" idx="10"/>
            <p:custDataLst>
              <p:tags r:id="rId9"/>
            </p:custDataLst>
          </p:nvPr>
        </p:nvSpPr>
        <p:spPr>
          <a:xfrm>
            <a:off x="838200" y="6356350"/>
            <a:ext cx="2743200" cy="365125"/>
          </a:xfrm>
        </p:spPr>
        <p:txBody>
          <a:bodyPr/>
          <a:lstStyle>
            <a:lvl1pPr>
              <a:defRPr>
                <a:solidFill>
                  <a:schemeClr val="tx1"/>
                </a:solidFill>
              </a:defRPr>
            </a:lvl1pPr>
          </a:lstStyle>
          <a:p>
            <a:fld id="{D997B5FA-0921-464F-AAE1-844C04324D75}" type="datetimeFigureOut">
              <a:rPr lang="zh-CN" altLang="en-US" smtClean="0"/>
              <a:t/>
            </a:fld>
            <a:endParaRPr lang="zh-CN" altLang="en-US"/>
          </a:p>
        </p:txBody>
      </p:sp>
      <p:sp>
        <p:nvSpPr>
          <p:cNvPr id="1048712" name="页脚占位符 3"/>
          <p:cNvSpPr>
            <a:spLocks noGrp="1"/>
          </p:cNvSpPr>
          <p:nvPr>
            <p:ph type="ftr" sz="quarter" idx="11"/>
            <p:custDataLst>
              <p:tags r:id="rId10"/>
            </p:custDataLst>
          </p:nvPr>
        </p:nvSpPr>
        <p:spPr>
          <a:xfrm>
            <a:off x="4038600" y="6356350"/>
            <a:ext cx="4114800" cy="365125"/>
          </a:xfrm>
        </p:spPr>
        <p:txBody>
          <a:bodyPr/>
          <a:lstStyle>
            <a:lvl1pPr>
              <a:defRPr>
                <a:solidFill>
                  <a:schemeClr val="tx1"/>
                </a:solidFill>
              </a:defRPr>
            </a:lvl1pPr>
          </a:lstStyle>
          <a:p>
            <a:endParaRPr lang="zh-CN" altLang="en-US"/>
          </a:p>
        </p:txBody>
      </p:sp>
      <p:sp>
        <p:nvSpPr>
          <p:cNvPr id="1048714" name="灯片编号占位符 4"/>
          <p:cNvSpPr>
            <a:spLocks noGrp="1"/>
          </p:cNvSpPr>
          <p:nvPr>
            <p:ph type="sldNum" sz="quarter" idx="12"/>
            <p:custDataLst>
              <p:tags r:id="rId11"/>
            </p:custDataLst>
          </p:nvPr>
        </p:nvSpPr>
        <p:spPr>
          <a:xfrm>
            <a:off x="8610600" y="6356350"/>
            <a:ext cx="2743200" cy="365125"/>
          </a:xfrm>
        </p:spPr>
        <p:txBody>
          <a:bodyPr/>
          <a:lstStyle>
            <a:lvl1pPr>
              <a:defRPr>
                <a:solidFill>
                  <a:schemeClr val="tx1"/>
                </a:solidFill>
              </a:defRPr>
            </a:lvl1p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5" name="图片 8" descr="演示文稿2_02"/>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67" name="그래픽 14"/>
          <p:cNvPicPr>
            <a:picLocks noChangeAspect="1"/>
          </p:cNvPicPr>
          <p:nvPr userDrawn="1">
            <p:custDataLst>
              <p:tags r:id="rId4"/>
            </p:custDataLst>
          </p:nvPr>
        </p:nvPicPr>
        <p:blipFill>
          <a:blip r:embed="rId3"/>
          <a:srcRect t="74764"/>
          <a:stretch>
            <a:fillRect/>
          </a:stretch>
        </p:blipFill>
        <p:spPr>
          <a:xfrm>
            <a:off x="1070700" y="891834"/>
            <a:ext cx="4315279" cy="246221"/>
          </a:xfrm>
          <a:prstGeom prst="rect">
            <a:avLst/>
          </a:prstGeom>
        </p:spPr>
      </p:pic>
      <p:sp>
        <p:nvSpPr>
          <p:cNvPr id="1048716" name="矩形 28"/>
          <p:cNvSpPr/>
          <p:nvPr>
            <p:custDataLst>
              <p:tags r:id="rId5"/>
            </p:custDataLst>
          </p:nvPr>
        </p:nvSpPr>
        <p:spPr>
          <a:xfrm>
            <a:off x="919661" y="5842673"/>
            <a:ext cx="254931" cy="25493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cs typeface="MiSans" panose="00000500000000000000" charset="-122"/>
            </a:endParaRPr>
          </a:p>
        </p:txBody>
      </p:sp>
      <p:sp>
        <p:nvSpPr>
          <p:cNvPr id="1048718" name="矩形 29"/>
          <p:cNvSpPr/>
          <p:nvPr>
            <p:custDataLst>
              <p:tags r:id="rId6"/>
            </p:custDataLst>
          </p:nvPr>
        </p:nvSpPr>
        <p:spPr>
          <a:xfrm>
            <a:off x="1174592" y="5741562"/>
            <a:ext cx="98985" cy="9898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cs typeface="MiSans" panose="00000500000000000000" charset="-122"/>
            </a:endParaRPr>
          </a:p>
        </p:txBody>
      </p:sp>
      <p:sp>
        <p:nvSpPr>
          <p:cNvPr id="1048720" name="矩形 26"/>
          <p:cNvSpPr/>
          <p:nvPr>
            <p:custDataLst>
              <p:tags r:id="rId7"/>
            </p:custDataLst>
          </p:nvPr>
        </p:nvSpPr>
        <p:spPr>
          <a:xfrm>
            <a:off x="6912610" y="4759960"/>
            <a:ext cx="4297680" cy="245745"/>
          </a:xfrm>
          <a:prstGeom prst="rect">
            <a:avLst/>
          </a:prstGeom>
          <a:gradFill>
            <a:gsLst>
              <a:gs pos="0">
                <a:schemeClr val="accent4"/>
              </a:gs>
              <a:gs pos="100000">
                <a:schemeClr val="accent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cs typeface="MiSans" panose="00000500000000000000" charset="-122"/>
            </a:endParaRPr>
          </a:p>
        </p:txBody>
      </p:sp>
      <p:sp>
        <p:nvSpPr>
          <p:cNvPr id="1048722" name="节编号"/>
          <p:cNvSpPr txBox="1">
            <a:spLocks noGrp="1"/>
          </p:cNvSpPr>
          <p:nvPr>
            <p:ph type="body" idx="2" hasCustomPrompt="1"/>
            <p:custDataLst>
              <p:tags r:id="rId8"/>
            </p:custDataLst>
          </p:nvPr>
        </p:nvSpPr>
        <p:spPr>
          <a:xfrm>
            <a:off x="4753204" y="1138056"/>
            <a:ext cx="6457086" cy="2855404"/>
          </a:xfrm>
          <a:prstGeom prst="rect">
            <a:avLst/>
          </a:prstGeom>
          <a:noFill/>
        </p:spPr>
        <p:txBody>
          <a:bodyPr wrap="square" lIns="0" tIns="0" rIns="0" bIns="0" rtlCol="0" anchor="b" anchorCtr="0">
            <a:normAutofit/>
          </a:bodyPr>
          <a:lstStyle>
            <a:lvl1pPr marL="0" marR="0" algn="r" defTabSz="914400" rtl="0" eaLnBrk="1" fontAlgn="auto" latinLnBrk="0" hangingPunct="1">
              <a:lnSpc>
                <a:spcPct val="100000"/>
              </a:lnSpc>
              <a:buClrTx/>
              <a:buSzTx/>
              <a:buFontTx/>
              <a:buNone/>
              <a:defRPr kumimoji="0" lang="en-US" altLang="zh-CN" sz="14000" b="0" i="1" u="none" strike="noStrike" kern="1200" cap="none" spc="0" normalizeH="0" baseline="0" noProof="1">
                <a:ln w="3175">
                  <a:noFill/>
                </a:ln>
                <a:solidFill>
                  <a:schemeClr val="tx1"/>
                </a:solidFill>
                <a:effectLst/>
                <a:latin typeface="+mj-ea"/>
                <a:ea typeface="+mj-ea"/>
                <a:cs typeface="MiSans" panose="00000500000000000000" charset="-122"/>
              </a:defRPr>
            </a:lvl1pPr>
          </a:lstStyle>
          <a:p>
            <a:pPr lvl="0" algn="r"/>
            <a:r>
              <a:rPr err="1">
                <a:sym typeface="+mn-ea"/>
              </a:rPr>
              <a:t>节编号</a:t>
            </a:r>
            <a:endParaRPr>
              <a:sym typeface="+mn-ea"/>
            </a:endParaRPr>
          </a:p>
        </p:txBody>
      </p:sp>
      <p:sp>
        <p:nvSpPr>
          <p:cNvPr id="1048724" name="标题"/>
          <p:cNvSpPr txBox="1">
            <a:spLocks noGrp="1"/>
          </p:cNvSpPr>
          <p:nvPr>
            <p:ph type="title" idx="1" hasCustomPrompt="1"/>
            <p:custDataLst>
              <p:tags r:id="rId9"/>
            </p:custDataLst>
          </p:nvPr>
        </p:nvSpPr>
        <p:spPr>
          <a:xfrm>
            <a:off x="4753204" y="3889320"/>
            <a:ext cx="6457086" cy="1417825"/>
          </a:xfrm>
          <a:prstGeom prst="rect">
            <a:avLst/>
          </a:prstGeom>
          <a:noFill/>
        </p:spPr>
        <p:txBody>
          <a:bodyPr wrap="square" lIns="0" tIns="0" rIns="72000" bIns="0" rtlCol="0" anchor="ctr" anchorCtr="0">
            <a:normAutofit/>
          </a:bodyPr>
          <a:lstStyle>
            <a:lvl1pPr marL="0" marR="0" algn="r" defTabSz="914400" rtl="0" eaLnBrk="1" fontAlgn="auto" latinLnBrk="0" hangingPunct="1">
              <a:lnSpc>
                <a:spcPct val="100000"/>
              </a:lnSpc>
              <a:buClrTx/>
              <a:buSzTx/>
              <a:buFontTx/>
              <a:buNone/>
              <a:defRPr kumimoji="0" lang="zh-CN" altLang="en-US" sz="6600" b="0" i="1" u="none" strike="noStrike" kern="1200" cap="none" spc="0" normalizeH="0" baseline="0" noProof="1">
                <a:solidFill>
                  <a:schemeClr val="tx1"/>
                </a:solidFill>
                <a:latin typeface="+mj-ea"/>
                <a:ea typeface="+mj-ea"/>
                <a:cs typeface="MiSans" panose="00000500000000000000" charset="-122"/>
              </a:defRPr>
            </a:lvl1pPr>
          </a:lstStyle>
          <a:p>
            <a:pPr lvl="0" algn="r"/>
            <a:r>
              <a:rPr>
                <a:sym typeface="+mn-ea"/>
              </a:rPr>
              <a:t>单击编辑标题</a:t>
            </a:r>
            <a:endParaRPr>
              <a:sym typeface="+mn-ea"/>
            </a:endParaRPr>
          </a:p>
        </p:txBody>
      </p:sp>
      <p:sp>
        <p:nvSpPr>
          <p:cNvPr id="1048726" name="日期占位符 3"/>
          <p:cNvSpPr>
            <a:spLocks noGrp="1"/>
          </p:cNvSpPr>
          <p:nvPr>
            <p:ph type="dt" sz="half" idx="10"/>
            <p:custDataLst>
              <p:tags r:id="rId10"/>
            </p:custDataLst>
          </p:nvPr>
        </p:nvSpPr>
        <p:spPr>
          <a:xfrm>
            <a:off x="838200" y="6356350"/>
            <a:ext cx="2743200" cy="365125"/>
          </a:xfrm>
        </p:spPr>
        <p:txBody>
          <a:bodyPr/>
          <a:lstStyle>
            <a:lvl1pPr>
              <a:defRPr>
                <a:solidFill>
                  <a:schemeClr val="tx1"/>
                </a:solidFill>
              </a:defRPr>
            </a:lvl1pPr>
          </a:lstStyle>
          <a:p>
            <a:fld id="{D997B5FA-0921-464F-AAE1-844C04324D75}" type="datetimeFigureOut">
              <a:rPr lang="zh-CN" altLang="en-US" smtClean="0"/>
              <a:t/>
            </a:fld>
            <a:endParaRPr lang="zh-CN" altLang="en-US"/>
          </a:p>
        </p:txBody>
      </p:sp>
      <p:sp>
        <p:nvSpPr>
          <p:cNvPr id="1048728" name="页脚占位符 4"/>
          <p:cNvSpPr>
            <a:spLocks noGrp="1"/>
          </p:cNvSpPr>
          <p:nvPr>
            <p:ph type="ftr" sz="quarter" idx="11"/>
            <p:custDataLst>
              <p:tags r:id="rId11"/>
            </p:custDataLst>
          </p:nvPr>
        </p:nvSpPr>
        <p:spPr>
          <a:xfrm>
            <a:off x="4038600" y="6356350"/>
            <a:ext cx="4114800" cy="365125"/>
          </a:xfrm>
        </p:spPr>
        <p:txBody>
          <a:bodyPr/>
          <a:lstStyle>
            <a:lvl1pPr>
              <a:defRPr>
                <a:solidFill>
                  <a:schemeClr val="tx1"/>
                </a:solidFill>
              </a:defRPr>
            </a:lvl1pPr>
          </a:lstStyle>
          <a:p>
            <a:endParaRPr lang="zh-CN" altLang="en-US"/>
          </a:p>
        </p:txBody>
      </p:sp>
      <p:sp>
        <p:nvSpPr>
          <p:cNvPr id="1048730" name="灯片编号占位符 5"/>
          <p:cNvSpPr>
            <a:spLocks noGrp="1"/>
          </p:cNvSpPr>
          <p:nvPr>
            <p:ph type="sldNum" sz="quarter" idx="12"/>
            <p:custDataLst>
              <p:tags r:id="rId12"/>
            </p:custDataLst>
          </p:nvPr>
        </p:nvSpPr>
        <p:spPr>
          <a:xfrm>
            <a:off x="8610600" y="6356350"/>
            <a:ext cx="2743200" cy="365125"/>
          </a:xfrm>
        </p:spPr>
        <p:txBody>
          <a:bodyPr/>
          <a:lstStyle>
            <a:lvl1pPr>
              <a:defRPr>
                <a:solidFill>
                  <a:schemeClr val="tx1"/>
                </a:solidFill>
              </a:defRPr>
            </a:lvl1p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9" name="图片 10" descr="演示文稿2_0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32" name="正文"/>
          <p:cNvSpPr txBox="1">
            <a:spLocks noGrp="1"/>
          </p:cNvSpPr>
          <p:nvPr>
            <p:ph idx="5"/>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4" name="正文"/>
          <p:cNvSpPr txBox="1">
            <a:spLocks noGrp="1"/>
          </p:cNvSpPr>
          <p:nvPr>
            <p:ph idx="4"/>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6" name="矩形 11"/>
          <p:cNvSpPr/>
          <p:nvPr>
            <p:custDataLst>
              <p:tags r:id="rId5"/>
            </p:custDataLst>
          </p:nvPr>
        </p:nvSpPr>
        <p:spPr>
          <a:xfrm>
            <a:off x="375151" y="578683"/>
            <a:ext cx="254931" cy="25493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kumimoji="1" lang="zh-CN" altLang="en-US">
              <a:solidFill>
                <a:schemeClr val="bg1"/>
              </a:solidFill>
              <a:cs typeface="MiSans" panose="00000500000000000000" charset="-122"/>
            </a:endParaRPr>
          </a:p>
        </p:txBody>
      </p:sp>
      <p:sp>
        <p:nvSpPr>
          <p:cNvPr id="1048738" name="矩形 12"/>
          <p:cNvSpPr/>
          <p:nvPr>
            <p:custDataLst>
              <p:tags r:id="rId6"/>
            </p:custDataLst>
          </p:nvPr>
        </p:nvSpPr>
        <p:spPr>
          <a:xfrm>
            <a:off x="630082" y="477572"/>
            <a:ext cx="98985" cy="9898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solidFill>
                <a:schemeClr val="bg1"/>
              </a:solidFill>
              <a:cs typeface="MiSans" panose="00000500000000000000" charset="-122"/>
            </a:endParaRPr>
          </a:p>
        </p:txBody>
      </p:sp>
      <p:sp>
        <p:nvSpPr>
          <p:cNvPr id="1048740"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42" name="日期占位符 4"/>
          <p:cNvSpPr>
            <a:spLocks noGrp="1"/>
          </p:cNvSpPr>
          <p:nvPr>
            <p:ph type="dt" sz="half" idx="10"/>
            <p:custDataLst>
              <p:tags r:id="rId8"/>
            </p:custDataLst>
          </p:nvPr>
        </p:nvSpPr>
        <p:spPr>
          <a:xfrm>
            <a:off x="838200" y="6356350"/>
            <a:ext cx="2743200" cy="365125"/>
          </a:xfrm>
        </p:spPr>
        <p:txBody>
          <a:bodyPr/>
          <a:lstStyle>
            <a:lvl1pPr>
              <a:defRPr>
                <a:solidFill>
                  <a:schemeClr val="tx1"/>
                </a:solidFill>
              </a:defRPr>
            </a:lvl1pPr>
          </a:lstStyle>
          <a:p>
            <a:fld id="{D997B5FA-0921-464F-AAE1-844C04324D75}" type="datetimeFigureOut">
              <a:rPr lang="zh-CN" altLang="en-US" smtClean="0"/>
              <a:t/>
            </a:fld>
            <a:endParaRPr lang="zh-CN" altLang="en-US"/>
          </a:p>
        </p:txBody>
      </p:sp>
      <p:sp>
        <p:nvSpPr>
          <p:cNvPr id="1048744" name="页脚占位符 5"/>
          <p:cNvSpPr>
            <a:spLocks noGrp="1"/>
          </p:cNvSpPr>
          <p:nvPr>
            <p:ph type="ftr" sz="quarter" idx="11"/>
            <p:custDataLst>
              <p:tags r:id="rId9"/>
            </p:custDataLst>
          </p:nvPr>
        </p:nvSpPr>
        <p:spPr>
          <a:xfrm>
            <a:off x="4038600" y="6356350"/>
            <a:ext cx="4114800" cy="365125"/>
          </a:xfrm>
        </p:spPr>
        <p:txBody>
          <a:bodyPr/>
          <a:lstStyle>
            <a:lvl1pPr>
              <a:defRPr>
                <a:solidFill>
                  <a:schemeClr val="tx1"/>
                </a:solidFill>
              </a:defRPr>
            </a:lvl1pPr>
          </a:lstStyle>
          <a:p>
            <a:endParaRPr lang="zh-CN" altLang="en-US"/>
          </a:p>
        </p:txBody>
      </p:sp>
      <p:sp>
        <p:nvSpPr>
          <p:cNvPr id="1048746" name="灯片编号占位符 6"/>
          <p:cNvSpPr>
            <a:spLocks noGrp="1"/>
          </p:cNvSpPr>
          <p:nvPr>
            <p:ph type="sldNum" sz="quarter" idx="12"/>
            <p:custDataLst>
              <p:tags r:id="rId10"/>
            </p:custDataLst>
          </p:nvPr>
        </p:nvSpPr>
        <p:spPr>
          <a:xfrm>
            <a:off x="8610600" y="6356350"/>
            <a:ext cx="2743200" cy="365125"/>
          </a:xfrm>
        </p:spPr>
        <p:txBody>
          <a:bodyPr/>
          <a:lstStyle>
            <a:lvl1pPr>
              <a:defRPr>
                <a:solidFill>
                  <a:schemeClr val="tx1"/>
                </a:solidFill>
              </a:defRPr>
            </a:lvl1p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1" name="图片 16" descr="演示文稿2_0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8" name="正文"/>
          <p:cNvSpPr txBox="1">
            <a:spLocks noGrp="1"/>
          </p:cNvSpPr>
          <p:nvPr>
            <p:ph idx="7"/>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0" name="标题"/>
          <p:cNvSpPr txBox="1">
            <a:spLocks noGrp="1"/>
          </p:cNvSpPr>
          <p:nvPr>
            <p:ph type="title" idx="6"/>
            <p:custDataLst>
              <p:tags r:id="rId4"/>
            </p:custDataLst>
          </p:nvPr>
        </p:nvSpPr>
        <p:spPr>
          <a:xfrm>
            <a:off x="6235065" y="1384300"/>
            <a:ext cx="5342255" cy="44513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panose="00000500000000000000" charset="-122"/>
              </a:defRPr>
            </a:lvl1pPr>
          </a:lstStyle>
          <a:p>
            <a:pPr lvl="0"/>
            <a:r>
              <a:rPr>
                <a:sym typeface="+mn-ea"/>
              </a:rPr>
              <a:t>单击此处编辑母版标题样式</a:t>
            </a:r>
            <a:endParaRPr>
              <a:sym typeface="+mn-ea"/>
            </a:endParaRPr>
          </a:p>
        </p:txBody>
      </p:sp>
      <p:sp>
        <p:nvSpPr>
          <p:cNvPr id="1048752" name="正文"/>
          <p:cNvSpPr txBox="1">
            <a:spLocks noGrp="1"/>
          </p:cNvSpPr>
          <p:nvPr>
            <p:ph idx="5"/>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标题"/>
          <p:cNvSpPr txBox="1">
            <a:spLocks noGrp="1"/>
          </p:cNvSpPr>
          <p:nvPr>
            <p:ph type="title" idx="4"/>
            <p:custDataLst>
              <p:tags r:id="rId6"/>
            </p:custDataLst>
          </p:nvPr>
        </p:nvSpPr>
        <p:spPr>
          <a:xfrm>
            <a:off x="608330" y="1384300"/>
            <a:ext cx="5342255" cy="44513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panose="00000500000000000000" charset="-122"/>
              </a:defRPr>
            </a:lvl1pPr>
          </a:lstStyle>
          <a:p>
            <a:pPr lvl="0"/>
            <a:r>
              <a:rPr>
                <a:sym typeface="+mn-ea"/>
              </a:rPr>
              <a:t>单击此处编辑母版标题样式</a:t>
            </a:r>
            <a:endParaRPr>
              <a:sym typeface="+mn-ea"/>
            </a:endParaRPr>
          </a:p>
        </p:txBody>
      </p:sp>
      <p:sp>
        <p:nvSpPr>
          <p:cNvPr id="1048756" name="矩形 11"/>
          <p:cNvSpPr/>
          <p:nvPr>
            <p:custDataLst>
              <p:tags r:id="rId7"/>
            </p:custDataLst>
          </p:nvPr>
        </p:nvSpPr>
        <p:spPr>
          <a:xfrm>
            <a:off x="375151" y="578683"/>
            <a:ext cx="254931" cy="25493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kumimoji="1" lang="zh-CN" altLang="en-US">
              <a:solidFill>
                <a:schemeClr val="bg1"/>
              </a:solidFill>
              <a:cs typeface="MiSans" panose="00000500000000000000" charset="-122"/>
            </a:endParaRPr>
          </a:p>
        </p:txBody>
      </p:sp>
      <p:sp>
        <p:nvSpPr>
          <p:cNvPr id="1048758" name="矩形 10"/>
          <p:cNvSpPr/>
          <p:nvPr>
            <p:custDataLst>
              <p:tags r:id="rId8"/>
            </p:custDataLst>
          </p:nvPr>
        </p:nvSpPr>
        <p:spPr>
          <a:xfrm>
            <a:off x="630082" y="477572"/>
            <a:ext cx="98985" cy="9898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solidFill>
                <a:schemeClr val="bg1"/>
              </a:solidFill>
              <a:cs typeface="MiSans" panose="00000500000000000000" charset="-122"/>
            </a:endParaRPr>
          </a:p>
        </p:txBody>
      </p:sp>
      <p:sp>
        <p:nvSpPr>
          <p:cNvPr id="1048760" name="标题"/>
          <p:cNvSpPr txBox="1">
            <a:spLocks noGrp="1"/>
          </p:cNvSpPr>
          <p:nvPr>
            <p:ph type="title" idx="1"/>
            <p:custDataLst>
              <p:tags r:id="rId9"/>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62" name="日期占位符 6"/>
          <p:cNvSpPr>
            <a:spLocks noGrp="1"/>
          </p:cNvSpPr>
          <p:nvPr>
            <p:ph type="dt" sz="half" idx="10"/>
            <p:custDataLst>
              <p:tags r:id="rId10"/>
            </p:custDataLst>
          </p:nvPr>
        </p:nvSpPr>
        <p:spPr>
          <a:xfrm>
            <a:off x="838200" y="6356350"/>
            <a:ext cx="2743200" cy="365125"/>
          </a:xfrm>
        </p:spPr>
        <p:txBody>
          <a:bodyPr/>
          <a:lstStyle>
            <a:lvl1pPr>
              <a:defRPr>
                <a:solidFill>
                  <a:schemeClr val="tx1"/>
                </a:solidFill>
              </a:defRPr>
            </a:lvl1pPr>
          </a:lstStyle>
          <a:p>
            <a:fld id="{D997B5FA-0921-464F-AAE1-844C04324D75}" type="datetimeFigureOut">
              <a:rPr lang="zh-CN" altLang="en-US" smtClean="0"/>
              <a:t/>
            </a:fld>
            <a:endParaRPr lang="zh-CN" altLang="en-US"/>
          </a:p>
        </p:txBody>
      </p:sp>
      <p:sp>
        <p:nvSpPr>
          <p:cNvPr id="1048764" name="页脚占位符 7"/>
          <p:cNvSpPr>
            <a:spLocks noGrp="1"/>
          </p:cNvSpPr>
          <p:nvPr>
            <p:ph type="ftr" sz="quarter" idx="11"/>
            <p:custDataLst>
              <p:tags r:id="rId11"/>
            </p:custDataLst>
          </p:nvPr>
        </p:nvSpPr>
        <p:spPr>
          <a:xfrm>
            <a:off x="4038600" y="6356350"/>
            <a:ext cx="4114800" cy="365125"/>
          </a:xfrm>
        </p:spPr>
        <p:txBody>
          <a:bodyPr/>
          <a:lstStyle>
            <a:lvl1pPr>
              <a:defRPr>
                <a:solidFill>
                  <a:schemeClr val="tx1"/>
                </a:solidFill>
              </a:defRPr>
            </a:lvl1pPr>
          </a:lstStyle>
          <a:p>
            <a:endParaRPr lang="zh-CN" altLang="en-US"/>
          </a:p>
        </p:txBody>
      </p:sp>
      <p:sp>
        <p:nvSpPr>
          <p:cNvPr id="1048766" name="灯片编号占位符 8"/>
          <p:cNvSpPr>
            <a:spLocks noGrp="1"/>
          </p:cNvSpPr>
          <p:nvPr>
            <p:ph type="sldNum" sz="quarter" idx="12"/>
            <p:custDataLst>
              <p:tags r:id="rId12"/>
            </p:custDataLst>
          </p:nvPr>
        </p:nvSpPr>
        <p:spPr>
          <a:xfrm>
            <a:off x="8610600" y="6356350"/>
            <a:ext cx="2743200" cy="365125"/>
          </a:xfrm>
        </p:spPr>
        <p:txBody>
          <a:bodyPr/>
          <a:lstStyle>
            <a:lvl1pPr>
              <a:defRPr>
                <a:solidFill>
                  <a:schemeClr val="tx1"/>
                </a:solidFill>
              </a:defRPr>
            </a:lvl1p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73" name="图片 6" descr="演示文稿2_0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8" name="矩形 11"/>
          <p:cNvSpPr/>
          <p:nvPr>
            <p:custDataLst>
              <p:tags r:id="rId3"/>
            </p:custDataLst>
          </p:nvPr>
        </p:nvSpPr>
        <p:spPr>
          <a:xfrm>
            <a:off x="375151" y="578683"/>
            <a:ext cx="254931" cy="25493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kumimoji="1" lang="zh-CN" altLang="en-US">
              <a:solidFill>
                <a:schemeClr val="bg1"/>
              </a:solidFill>
              <a:cs typeface="MiSans" panose="00000500000000000000" charset="-122"/>
            </a:endParaRPr>
          </a:p>
        </p:txBody>
      </p:sp>
      <p:sp>
        <p:nvSpPr>
          <p:cNvPr id="1048770" name="矩形 12"/>
          <p:cNvSpPr/>
          <p:nvPr>
            <p:custDataLst>
              <p:tags r:id="rId4"/>
            </p:custDataLst>
          </p:nvPr>
        </p:nvSpPr>
        <p:spPr>
          <a:xfrm>
            <a:off x="630082" y="477572"/>
            <a:ext cx="98985" cy="9898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solidFill>
                <a:schemeClr val="bg1"/>
              </a:solidFill>
              <a:cs typeface="MiSans" panose="00000500000000000000" charset="-122"/>
            </a:endParaRPr>
          </a:p>
        </p:txBody>
      </p:sp>
      <p:sp>
        <p:nvSpPr>
          <p:cNvPr id="1048772"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74" name="日期占位符 2"/>
          <p:cNvSpPr>
            <a:spLocks noGrp="1"/>
          </p:cNvSpPr>
          <p:nvPr>
            <p:ph type="dt" sz="half" idx="10"/>
            <p:custDataLst>
              <p:tags r:id="rId6"/>
            </p:custDataLst>
          </p:nvPr>
        </p:nvSpPr>
        <p:spPr>
          <a:xfrm>
            <a:off x="838200" y="6356350"/>
            <a:ext cx="2743200" cy="365125"/>
          </a:xfrm>
        </p:spPr>
        <p:txBody>
          <a:bodyPr/>
          <a:lstStyle>
            <a:lvl1pPr>
              <a:defRPr>
                <a:solidFill>
                  <a:schemeClr val="tx1"/>
                </a:solidFill>
              </a:defRPr>
            </a:lvl1pPr>
          </a:lstStyle>
          <a:p>
            <a:fld id="{D997B5FA-0921-464F-AAE1-844C04324D75}" type="datetimeFigureOut">
              <a:rPr lang="zh-CN" altLang="en-US" smtClean="0"/>
              <a:t/>
            </a:fld>
            <a:endParaRPr lang="zh-CN" altLang="en-US"/>
          </a:p>
        </p:txBody>
      </p:sp>
      <p:sp>
        <p:nvSpPr>
          <p:cNvPr id="1048776" name="页脚占位符 3"/>
          <p:cNvSpPr>
            <a:spLocks noGrp="1"/>
          </p:cNvSpPr>
          <p:nvPr>
            <p:ph type="ftr" sz="quarter" idx="11"/>
            <p:custDataLst>
              <p:tags r:id="rId7"/>
            </p:custDataLst>
          </p:nvPr>
        </p:nvSpPr>
        <p:spPr>
          <a:xfrm>
            <a:off x="4038600" y="6356350"/>
            <a:ext cx="4114800" cy="365125"/>
          </a:xfrm>
        </p:spPr>
        <p:txBody>
          <a:bodyPr/>
          <a:lstStyle>
            <a:lvl1pPr>
              <a:defRPr>
                <a:solidFill>
                  <a:schemeClr val="tx1"/>
                </a:solidFill>
              </a:defRPr>
            </a:lvl1pPr>
          </a:lstStyle>
          <a:p>
            <a:endParaRPr lang="zh-CN" altLang="en-US"/>
          </a:p>
        </p:txBody>
      </p:sp>
      <p:sp>
        <p:nvSpPr>
          <p:cNvPr id="1048778" name="灯片编号占位符 4"/>
          <p:cNvSpPr>
            <a:spLocks noGrp="1"/>
          </p:cNvSpPr>
          <p:nvPr>
            <p:ph type="sldNum" sz="quarter" idx="12"/>
            <p:custDataLst>
              <p:tags r:id="rId8"/>
            </p:custDataLst>
          </p:nvPr>
        </p:nvSpPr>
        <p:spPr>
          <a:xfrm>
            <a:off x="8610600" y="6356350"/>
            <a:ext cx="2743200" cy="365125"/>
          </a:xfrm>
        </p:spPr>
        <p:txBody>
          <a:bodyPr/>
          <a:lstStyle>
            <a:lvl1pPr>
              <a:defRPr>
                <a:solidFill>
                  <a:schemeClr val="tx1"/>
                </a:solidFill>
              </a:defRPr>
            </a:lvl1p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0" name="矩形 7"/>
          <p:cNvSpPr/>
          <p:nvPr>
            <p:custDataLst>
              <p:tags r:id="rId1"/>
            </p:custDataLst>
          </p:nvPr>
        </p:nvSpPr>
        <p:spPr>
          <a:xfrm>
            <a:off x="630082" y="477572"/>
            <a:ext cx="98985" cy="9898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solidFill>
                <a:schemeClr val="bg1"/>
              </a:solidFill>
              <a:cs typeface="MiSans" panose="00000500000000000000" charset="-122"/>
            </a:endParaRPr>
          </a:p>
        </p:txBody>
      </p:sp>
      <p:sp>
        <p:nvSpPr>
          <p:cNvPr id="1048782" name="矩形 8"/>
          <p:cNvSpPr/>
          <p:nvPr>
            <p:custDataLst>
              <p:tags r:id="rId2"/>
            </p:custDataLst>
          </p:nvPr>
        </p:nvSpPr>
        <p:spPr>
          <a:xfrm>
            <a:off x="375151" y="578683"/>
            <a:ext cx="254931" cy="25493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solidFill>
                <a:schemeClr val="bg1"/>
              </a:solidFill>
              <a:cs typeface="MiSans" panose="00000500000000000000" charset="-122"/>
            </a:endParaRPr>
          </a:p>
        </p:txBody>
      </p:sp>
      <p:pic>
        <p:nvPicPr>
          <p:cNvPr id="2097175" name="图片 9" descr="演示文稿2_02"/>
          <p:cNvPicPr>
            <a:picLocks noChangeAspect="1"/>
          </p:cNvPicPr>
          <p:nvPr>
            <p:custDataLst>
              <p:tags r:id="rId4"/>
            </p:custDataLst>
          </p:nvPr>
        </p:nvPicPr>
        <p:blipFill>
          <a:blip r:embed="rId3"/>
          <a:stretch>
            <a:fillRect/>
          </a:stretch>
        </p:blipFill>
        <p:spPr>
          <a:xfrm>
            <a:off x="0" y="0"/>
            <a:ext cx="12192000" cy="6858000"/>
          </a:xfrm>
          <a:prstGeom prst="rect">
            <a:avLst/>
          </a:prstGeom>
        </p:spPr>
      </p:pic>
      <p:sp>
        <p:nvSpPr>
          <p:cNvPr id="1048784" name="日期占位符 1"/>
          <p:cNvSpPr>
            <a:spLocks noGrp="1"/>
          </p:cNvSpPr>
          <p:nvPr>
            <p:ph type="dt" sz="half" idx="10"/>
            <p:custDataLst>
              <p:tags r:id="rId5"/>
            </p:custDataLst>
          </p:nvPr>
        </p:nvSpPr>
        <p:spPr/>
        <p:txBody>
          <a:bodyPr/>
          <a:lstStyle>
            <a:lvl1pPr>
              <a:defRPr>
                <a:solidFill>
                  <a:schemeClr val="tx1"/>
                </a:solidFill>
              </a:defRPr>
            </a:lvl1pPr>
          </a:lstStyle>
          <a:p>
            <a:fld id="{D997B5FA-0921-464F-AAE1-844C04324D75}" type="datetimeFigureOut">
              <a:rPr lang="zh-CN" altLang="en-US" smtClean="0"/>
              <a:t/>
            </a:fld>
            <a:endParaRPr lang="zh-CN" altLang="en-US"/>
          </a:p>
        </p:txBody>
      </p:sp>
      <p:sp>
        <p:nvSpPr>
          <p:cNvPr id="1048786" name="页脚占位符 2"/>
          <p:cNvSpPr>
            <a:spLocks noGrp="1"/>
          </p:cNvSpPr>
          <p:nvPr>
            <p:ph type="ftr" sz="quarter" idx="11"/>
            <p:custDataLst>
              <p:tags r:id="rId6"/>
            </p:custDataLst>
          </p:nvPr>
        </p:nvSpPr>
        <p:spPr/>
        <p:txBody>
          <a:bodyPr/>
          <a:lstStyle>
            <a:lvl1pPr>
              <a:defRPr>
                <a:solidFill>
                  <a:schemeClr val="tx1"/>
                </a:solidFill>
              </a:defRPr>
            </a:lvl1pPr>
          </a:lstStyle>
          <a:p>
            <a:endParaRPr lang="zh-CN" altLang="en-US"/>
          </a:p>
        </p:txBody>
      </p:sp>
      <p:sp>
        <p:nvSpPr>
          <p:cNvPr id="1048788" name="灯片编号占位符 3"/>
          <p:cNvSpPr>
            <a:spLocks noGrp="1"/>
          </p:cNvSpPr>
          <p:nvPr>
            <p:ph type="sldNum" sz="quarter" idx="12"/>
            <p:custDataLst>
              <p:tags r:id="rId7"/>
            </p:custDataLst>
          </p:nvPr>
        </p:nvSpPr>
        <p:spPr/>
        <p:txBody>
          <a:bodyPr/>
          <a:lstStyle>
            <a:lvl1pPr>
              <a:defRPr>
                <a:solidFill>
                  <a:schemeClr val="tx1"/>
                </a:solidFill>
              </a:defRPr>
            </a:lvl1p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7" name="图片 9" descr="演示文稿2_0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90" name="矩形 8"/>
          <p:cNvSpPr/>
          <p:nvPr>
            <p:custDataLst>
              <p:tags r:id="rId3"/>
            </p:custDataLst>
          </p:nvPr>
        </p:nvSpPr>
        <p:spPr>
          <a:xfrm>
            <a:off x="375151" y="578683"/>
            <a:ext cx="254931" cy="25493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kumimoji="1" lang="zh-CN" altLang="en-US">
              <a:solidFill>
                <a:schemeClr val="bg1"/>
              </a:solidFill>
              <a:cs typeface="MiSans" panose="00000500000000000000" charset="-122"/>
            </a:endParaRPr>
          </a:p>
        </p:txBody>
      </p:sp>
      <p:sp>
        <p:nvSpPr>
          <p:cNvPr id="1048792" name="矩形 7"/>
          <p:cNvSpPr/>
          <p:nvPr>
            <p:custDataLst>
              <p:tags r:id="rId4"/>
            </p:custDataLst>
          </p:nvPr>
        </p:nvSpPr>
        <p:spPr>
          <a:xfrm>
            <a:off x="630082" y="477572"/>
            <a:ext cx="98985" cy="9898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solidFill>
                <a:schemeClr val="bg1"/>
              </a:solidFill>
              <a:cs typeface="MiSans" panose="00000500000000000000" charset="-122"/>
            </a:endParaRPr>
          </a:p>
        </p:txBody>
      </p:sp>
      <p:sp>
        <p:nvSpPr>
          <p:cNvPr id="1048794" name="正文"/>
          <p:cNvSpPr txBox="1">
            <a:spLocks noGrp="1"/>
          </p:cNvSpPr>
          <p:nvPr>
            <p:ph idx="1"/>
            <p:custDataLst>
              <p:tags r:id="rId5"/>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96" name="日期占位符 3"/>
          <p:cNvSpPr>
            <a:spLocks noGrp="1"/>
          </p:cNvSpPr>
          <p:nvPr>
            <p:ph type="dt" sz="half" idx="10"/>
            <p:custDataLst>
              <p:tags r:id="rId6"/>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98"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800" name="灯片编号占位符 5"/>
          <p:cNvSpPr>
            <a:spLocks noGrp="1"/>
          </p:cNvSpPr>
          <p:nvPr>
            <p:ph type="sldNum" sz="quarter" idx="12"/>
            <p:custDataLst>
              <p:tags r:id="rId8"/>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9" name="图片 8" descr="演示文稿2_0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02" name="矩形 7"/>
          <p:cNvSpPr/>
          <p:nvPr>
            <p:custDataLst>
              <p:tags r:id="rId3"/>
            </p:custDataLst>
          </p:nvPr>
        </p:nvSpPr>
        <p:spPr>
          <a:xfrm>
            <a:off x="375151" y="578683"/>
            <a:ext cx="254931" cy="25493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kumimoji="1" lang="zh-CN" altLang="en-US">
              <a:solidFill>
                <a:schemeClr val="bg1"/>
              </a:solidFill>
              <a:cs typeface="MiSans" panose="00000500000000000000" charset="-122"/>
            </a:endParaRPr>
          </a:p>
        </p:txBody>
      </p:sp>
      <p:sp>
        <p:nvSpPr>
          <p:cNvPr id="1048804" name="矩形 10"/>
          <p:cNvSpPr/>
          <p:nvPr>
            <p:custDataLst>
              <p:tags r:id="rId4"/>
            </p:custDataLst>
          </p:nvPr>
        </p:nvSpPr>
        <p:spPr>
          <a:xfrm>
            <a:off x="630082" y="477572"/>
            <a:ext cx="98985" cy="9898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solidFill>
                <a:schemeClr val="bg1"/>
              </a:solidFill>
              <a:cs typeface="MiSans" panose="00000500000000000000" charset="-122"/>
            </a:endParaRPr>
          </a:p>
        </p:txBody>
      </p:sp>
      <p:sp>
        <p:nvSpPr>
          <p:cNvPr id="1048806" name="副标题"/>
          <p:cNvSpPr txBox="1">
            <a:spLocks noGrp="1"/>
          </p:cNvSpPr>
          <p:nvPr>
            <p:ph type="body" idx="2" hasCustomPrompt="1"/>
            <p:custDataLst>
              <p:tags r:id="rId5"/>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iSans" panose="00000500000000000000" charset="-122"/>
              </a:defRPr>
            </a:lvl1pPr>
          </a:lstStyle>
          <a:p>
            <a:pPr lvl="0" algn="l"/>
            <a:r>
              <a:rPr>
                <a:sym typeface="+mn-ea"/>
              </a:rPr>
              <a:t>单击此处编辑母版副标题样式</a:t>
            </a:r>
            <a:endParaRPr>
              <a:sym typeface="+mn-ea"/>
            </a:endParaRPr>
          </a:p>
        </p:txBody>
      </p:sp>
      <p:sp>
        <p:nvSpPr>
          <p:cNvPr id="1048808"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810" name="日期占位符 2"/>
          <p:cNvSpPr>
            <a:spLocks noGrp="1"/>
          </p:cNvSpPr>
          <p:nvPr>
            <p:ph type="dt" sz="half" idx="10"/>
            <p:custDataLst>
              <p:tags r:id="rId7"/>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12"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814" name="灯片编号占位符 4"/>
          <p:cNvSpPr>
            <a:spLocks noGrp="1"/>
          </p:cNvSpPr>
          <p:nvPr>
            <p:ph type="sldNum" sz="quarter" idx="12"/>
            <p:custDataLst>
              <p:tags r:id="rId9"/>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81" name="图片 8" descr="演示文稿2_0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16" name="矩形 26"/>
          <p:cNvSpPr/>
          <p:nvPr>
            <p:custDataLst>
              <p:tags r:id="rId3"/>
            </p:custDataLst>
          </p:nvPr>
        </p:nvSpPr>
        <p:spPr>
          <a:xfrm>
            <a:off x="527685" y="3729990"/>
            <a:ext cx="6919595" cy="368300"/>
          </a:xfrm>
          <a:prstGeom prst="rect">
            <a:avLst/>
          </a:prstGeom>
          <a:gradFill>
            <a:gsLst>
              <a:gs pos="0">
                <a:schemeClr val="accent4"/>
              </a:gs>
              <a:gs pos="100000">
                <a:schemeClr val="accent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cs typeface="MiSans" panose="00000500000000000000" charset="-122"/>
            </a:endParaRPr>
          </a:p>
        </p:txBody>
      </p:sp>
      <p:pic>
        <p:nvPicPr>
          <p:cNvPr id="2097183" name="그래픽 14"/>
          <p:cNvPicPr>
            <a:picLocks noChangeAspect="1"/>
          </p:cNvPicPr>
          <p:nvPr userDrawn="1">
            <p:custDataLst>
              <p:tags r:id="rId5"/>
            </p:custDataLst>
          </p:nvPr>
        </p:nvPicPr>
        <p:blipFill>
          <a:blip r:embed="rId4"/>
          <a:srcRect t="74764"/>
          <a:stretch>
            <a:fillRect/>
          </a:stretch>
        </p:blipFill>
        <p:spPr>
          <a:xfrm>
            <a:off x="527775" y="574969"/>
            <a:ext cx="4315279" cy="246221"/>
          </a:xfrm>
          <a:prstGeom prst="rect">
            <a:avLst/>
          </a:prstGeom>
        </p:spPr>
      </p:pic>
      <p:sp>
        <p:nvSpPr>
          <p:cNvPr id="1048818" name="矩形 20"/>
          <p:cNvSpPr/>
          <p:nvPr>
            <p:custDataLst>
              <p:tags r:id="rId6"/>
            </p:custDataLst>
          </p:nvPr>
        </p:nvSpPr>
        <p:spPr>
          <a:xfrm>
            <a:off x="951015" y="5405858"/>
            <a:ext cx="98288" cy="9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cs typeface="MiSans" panose="00000500000000000000" charset="-122"/>
            </a:endParaRPr>
          </a:p>
        </p:txBody>
      </p:sp>
      <p:sp>
        <p:nvSpPr>
          <p:cNvPr id="1048820" name="矩形 22"/>
          <p:cNvSpPr/>
          <p:nvPr>
            <p:custDataLst>
              <p:tags r:id="rId7"/>
            </p:custDataLst>
          </p:nvPr>
        </p:nvSpPr>
        <p:spPr>
          <a:xfrm>
            <a:off x="852574" y="5405625"/>
            <a:ext cx="98288" cy="982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cs typeface="MiSans" panose="00000500000000000000" charset="-122"/>
            </a:endParaRPr>
          </a:p>
        </p:txBody>
      </p:sp>
      <p:sp>
        <p:nvSpPr>
          <p:cNvPr id="1048822" name="署名"/>
          <p:cNvSpPr txBox="1">
            <a:spLocks noGrp="1"/>
          </p:cNvSpPr>
          <p:nvPr>
            <p:ph type="body" idx="2" hasCustomPrompt="1"/>
            <p:custDataLst>
              <p:tags r:id="rId8"/>
            </p:custDataLst>
          </p:nvPr>
        </p:nvSpPr>
        <p:spPr>
          <a:xfrm>
            <a:off x="513715" y="5615940"/>
            <a:ext cx="1908810" cy="449580"/>
          </a:xfrm>
          <a:prstGeom prst="rect">
            <a:avLst/>
          </a:prstGeom>
          <a:noFill/>
        </p:spPr>
        <p:txBody>
          <a:bodyPr wrap="square" lIns="91440" tIns="45720" rIns="91440" bIns="45720" rtlCol="0" anchor="ctr" anchorCtr="0">
            <a:normAutofit/>
          </a:bodyPr>
          <a:lstStyle>
            <a:lvl1pPr marL="0" marR="0" lvl="0" algn="l"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lt"/>
                <a:ea typeface="+mn-ea"/>
                <a:cs typeface="MiSans" panose="00000500000000000000" charset="-122"/>
                <a:sym typeface="+mn-ea"/>
              </a:defRPr>
            </a:lvl1pPr>
          </a:lstStyle>
          <a:p>
            <a:pPr lvl="0" algn="l">
              <a:buClrTx/>
              <a:buSzTx/>
              <a:buFontTx/>
            </a:pPr>
            <a:r>
              <a:rPr>
                <a:sym typeface="+mn-ea"/>
              </a:rPr>
              <a:t>单击此处编辑文本</a:t>
            </a:r>
            <a:endParaRPr>
              <a:sym typeface="+mn-ea"/>
            </a:endParaRPr>
          </a:p>
        </p:txBody>
      </p:sp>
      <p:sp>
        <p:nvSpPr>
          <p:cNvPr id="1048824" name="标题"/>
          <p:cNvSpPr txBox="1">
            <a:spLocks noGrp="1"/>
          </p:cNvSpPr>
          <p:nvPr>
            <p:ph type="title" idx="1" hasCustomPrompt="1"/>
            <p:custDataLst>
              <p:tags r:id="rId9"/>
            </p:custDataLst>
          </p:nvPr>
        </p:nvSpPr>
        <p:spPr>
          <a:xfrm>
            <a:off x="513715" y="2824480"/>
            <a:ext cx="7420610" cy="1525905"/>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lang="zh-CN" altLang="en-US" sz="8800" b="0" i="1" u="none" strike="noStrike" kern="1200" cap="none" spc="0" normalizeH="0" baseline="0" noProof="1">
                <a:solidFill>
                  <a:schemeClr val="tx1"/>
                </a:solidFill>
                <a:latin typeface="+mj-ea"/>
                <a:ea typeface="+mj-ea"/>
                <a:cs typeface="MiSans" panose="00000500000000000000" charset="-122"/>
                <a:sym typeface="+mn-ea"/>
              </a:defRPr>
            </a:lvl1pPr>
          </a:lstStyle>
          <a:p>
            <a:pPr lvl="0" algn="l">
              <a:buClrTx/>
              <a:buSzTx/>
              <a:buFontTx/>
            </a:pPr>
            <a:r>
              <a:rPr>
                <a:sym typeface="+mn-ea"/>
              </a:rPr>
              <a:t>编辑标题</a:t>
            </a:r>
            <a:endParaRPr>
              <a:sym typeface="+mn-ea"/>
            </a:endParaRPr>
          </a:p>
        </p:txBody>
      </p:sp>
      <p:sp>
        <p:nvSpPr>
          <p:cNvPr id="1048826" name="日期占位符 3"/>
          <p:cNvSpPr>
            <a:spLocks noGrp="1"/>
          </p:cNvSpPr>
          <p:nvPr>
            <p:ph type="dt" sz="half" idx="10"/>
            <p:custDataLst>
              <p:tags r:id="rId10"/>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28"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830" name="灯片编号占位符 5"/>
          <p:cNvSpPr>
            <a:spLocks noGrp="1"/>
          </p:cNvSpPr>
          <p:nvPr>
            <p:ph type="sldNum" sz="quarter" idx="12"/>
            <p:custDataLst>
              <p:tags r:id="rId12"/>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png" /><Relationship Id="rId13" Type="http://schemas.openxmlformats.org/officeDocument/2006/relationships/tags" Target="../tags/tag97.xml" /><Relationship Id="rId14" Type="http://schemas.openxmlformats.org/officeDocument/2006/relationships/tags" Target="../tags/tag98.xml" /><Relationship Id="rId15" Type="http://schemas.openxmlformats.org/officeDocument/2006/relationships/tags" Target="../tags/tag99.xml"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slideLayout" Target="../slideLayouts/slideLayout1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6" descr="演示文稿2_02"/>
          <p:cNvPicPr>
            <a:picLocks noChangeAspect="1"/>
          </p:cNvPicPr>
          <p:nvPr>
            <p:custDataLst>
              <p:tags r:id="rId13"/>
            </p:custDataLst>
          </p:nvPr>
        </p:nvPicPr>
        <p:blipFill>
          <a:blip r:embed="rId12"/>
          <a:stretch>
            <a:fillRect/>
          </a:stretch>
        </p:blipFill>
        <p:spPr>
          <a:xfrm>
            <a:off x="0" y="0"/>
            <a:ext cx="12192000" cy="6858000"/>
          </a:xfrm>
          <a:prstGeom prst="rect">
            <a:avLst/>
          </a:prstGeom>
          <a:noFill/>
          <a:ln>
            <a:noFill/>
            <a:prstDash val="sysDash"/>
          </a:ln>
        </p:spPr>
      </p:pic>
      <p:sp>
        <p:nvSpPr>
          <p:cNvPr id="1048654" name="矩形 11"/>
          <p:cNvSpPr/>
          <p:nvPr>
            <p:custDataLst>
              <p:tags r:id="rId14"/>
            </p:custDataLst>
          </p:nvPr>
        </p:nvSpPr>
        <p:spPr>
          <a:xfrm>
            <a:off x="375151" y="578683"/>
            <a:ext cx="254931" cy="25493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solidFill>
                <a:schemeClr val="bg1"/>
              </a:solidFill>
              <a:cs typeface="MiSans" panose="00000500000000000000" charset="-122"/>
            </a:endParaRPr>
          </a:p>
        </p:txBody>
      </p:sp>
      <p:sp>
        <p:nvSpPr>
          <p:cNvPr id="1048656" name="矩形 12"/>
          <p:cNvSpPr/>
          <p:nvPr>
            <p:custDataLst>
              <p:tags r:id="rId15"/>
            </p:custDataLst>
          </p:nvPr>
        </p:nvSpPr>
        <p:spPr>
          <a:xfrm>
            <a:off x="630082" y="477572"/>
            <a:ext cx="98985" cy="9898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solidFill>
                <a:schemeClr val="bg1"/>
              </a:solidFill>
              <a:cs typeface="MiSans" panose="00000500000000000000" charset="-122"/>
            </a:endParaRPr>
          </a:p>
        </p:txBody>
      </p:sp>
      <p:sp>
        <p:nvSpPr>
          <p:cNvPr id="1048658" name="日期占位符 8"/>
          <p:cNvSpPr>
            <a:spLocks noGrp="1"/>
          </p:cNvSpPr>
          <p:nvPr>
            <p:ph type="dt" sz="half" idx="10"/>
            <p:custDataLst>
              <p:tags r:id="rId16"/>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1048660" name="页脚占位符 9"/>
          <p:cNvSpPr>
            <a:spLocks noGrp="1"/>
          </p:cNvSpPr>
          <p:nvPr>
            <p:ph type="ftr" sz="quarter" idx="11"/>
            <p:custDataLst>
              <p:tags r:id="rId17"/>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0"/>
          <p:cNvSpPr>
            <a:spLocks noGrp="1"/>
          </p:cNvSpPr>
          <p:nvPr>
            <p:ph type="sldNum" sz="quarter" idx="12"/>
            <p:custDataLst>
              <p:tags r:id="rId18"/>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sp>
        <p:nvSpPr>
          <p:cNvPr id="1048664" name="标题占位符 2"/>
          <p:cNvSpPr>
            <a:spLocks noGrp="1"/>
          </p:cNvSpPr>
          <p:nvPr>
            <p:ph type="title"/>
            <p:custDataLst>
              <p:tags r:id="rId19"/>
            </p:custDataLst>
          </p:nvPr>
        </p:nvSpPr>
        <p:spPr>
          <a:xfrm>
            <a:off x="674306" y="606671"/>
            <a:ext cx="10515600" cy="583781"/>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6" name="文本占位符 3"/>
          <p:cNvSpPr>
            <a:spLocks noGrp="1"/>
          </p:cNvSpPr>
          <p:nvPr>
            <p:ph type="body" idx="1"/>
            <p:custDataLst>
              <p:tags r:id="rId20"/>
            </p:custDataLst>
          </p:nvPr>
        </p:nvSpPr>
        <p:spPr>
          <a:xfrm>
            <a:off x="674306" y="1423358"/>
            <a:ext cx="10515600" cy="4753605"/>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3"/>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3"/>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3"/>
              </a:buClr>
              <a:buChar char="●"/>
            </a:pPr>
            <a:r>
              <a:rPr lang="zh-CN" altLang="en-US"/>
              <a:t>三级</a:t>
            </a:r>
            <a:endParaRPr lang="zh-CN" altLang="en-US"/>
          </a:p>
          <a:p>
            <a:pPr marR="0" lvl="3" fontAlgn="auto">
              <a:lnSpc>
                <a:spcPct val="120000"/>
              </a:lnSpc>
              <a:spcBef>
                <a:spcPts val="1200"/>
              </a:spcBef>
              <a:spcAft>
                <a:spcPct val="0"/>
              </a:spcAft>
              <a:buClr>
                <a:schemeClr val="accent3"/>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3"/>
              </a:buClr>
            </a:pPr>
            <a:r>
              <a:rPr lang="zh-CN" altLang="en-US"/>
              <a:t>五级</a:t>
            </a:r>
            <a:endParaRPr lang="zh-CN" altLang="en-US"/>
          </a:p>
        </p:txBody>
      </p:sp>
      <p:sp>
        <p:nvSpPr>
          <p:cNvPr id="1048668"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tx1"/>
          </a:solidFill>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tags" Target="../tags/tag123.xml" /><Relationship Id="rId17" Type="http://schemas.openxmlformats.org/officeDocument/2006/relationships/tags" Target="../tags/tag124.xml" /><Relationship Id="rId18" Type="http://schemas.openxmlformats.org/officeDocument/2006/relationships/tags" Target="../tags/tag125.xml" /><Relationship Id="rId19" Type="http://schemas.openxmlformats.org/officeDocument/2006/relationships/tags" Target="../tags/tag126.xml" /><Relationship Id="rId2" Type="http://schemas.openxmlformats.org/officeDocument/2006/relationships/notesSlide" Target="../notesSlides/notesSlide2.xml" /><Relationship Id="rId20" Type="http://schemas.openxmlformats.org/officeDocument/2006/relationships/tags" Target="../tags/tag127.xml" /><Relationship Id="rId21" Type="http://schemas.openxmlformats.org/officeDocument/2006/relationships/tags" Target="../tags/tag128.xml" /><Relationship Id="rId22" Type="http://schemas.openxmlformats.org/officeDocument/2006/relationships/tags" Target="../tags/tag129.xml" /><Relationship Id="rId23" Type="http://schemas.openxmlformats.org/officeDocument/2006/relationships/tags" Target="../tags/tag130.xml" /><Relationship Id="rId24" Type="http://schemas.openxmlformats.org/officeDocument/2006/relationships/tags" Target="../tags/tag131.xml" /><Relationship Id="rId25" Type="http://schemas.openxmlformats.org/officeDocument/2006/relationships/tags" Target="../tags/tag132.xml" /><Relationship Id="rId26" Type="http://schemas.openxmlformats.org/officeDocument/2006/relationships/tags" Target="../tags/tag133.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6.xml" /><Relationship Id="rId11" Type="http://schemas.openxmlformats.org/officeDocument/2006/relationships/tags" Target="../tags/tag157.xml" /><Relationship Id="rId12" Type="http://schemas.openxmlformats.org/officeDocument/2006/relationships/tags" Target="../tags/tag158.xml" /><Relationship Id="rId13" Type="http://schemas.openxmlformats.org/officeDocument/2006/relationships/tags" Target="../tags/tag159.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 Id="rId5" Type="http://schemas.openxmlformats.org/officeDocument/2006/relationships/tags" Target="../tags/tag151.xml" /><Relationship Id="rId6" Type="http://schemas.openxmlformats.org/officeDocument/2006/relationships/tags" Target="../tags/tag152.xml" /><Relationship Id="rId7" Type="http://schemas.openxmlformats.org/officeDocument/2006/relationships/tags" Target="../tags/tag153.xml" /><Relationship Id="rId8" Type="http://schemas.openxmlformats.org/officeDocument/2006/relationships/tags" Target="../tags/tag154.xml" /><Relationship Id="rId9" Type="http://schemas.openxmlformats.org/officeDocument/2006/relationships/tags" Target="../tags/tag15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tags" Target="../tags/tag207.xml" /><Relationship Id="rId15" Type="http://schemas.openxmlformats.org/officeDocument/2006/relationships/tags" Target="../tags/tag208.xml" /><Relationship Id="rId16" Type="http://schemas.openxmlformats.org/officeDocument/2006/relationships/tags" Target="../tags/tag209.xml" /><Relationship Id="rId17" Type="http://schemas.openxmlformats.org/officeDocument/2006/relationships/tags" Target="../tags/tag210.xml" /><Relationship Id="rId18" Type="http://schemas.openxmlformats.org/officeDocument/2006/relationships/tags" Target="../tags/tag211.xml" /><Relationship Id="rId19" Type="http://schemas.openxmlformats.org/officeDocument/2006/relationships/tags" Target="../tags/tag212.xml" /><Relationship Id="rId2" Type="http://schemas.openxmlformats.org/officeDocument/2006/relationships/tags" Target="../tags/tag195.xml" /><Relationship Id="rId20" Type="http://schemas.openxmlformats.org/officeDocument/2006/relationships/tags" Target="../tags/tag213.xml" /><Relationship Id="rId21" Type="http://schemas.openxmlformats.org/officeDocument/2006/relationships/tags" Target="../tags/tag214.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tags" Target="../tags/tag238.xml" /><Relationship Id="rId7" Type="http://schemas.openxmlformats.org/officeDocument/2006/relationships/tags" Target="../tags/tag239.xml" /><Relationship Id="rId8" Type="http://schemas.openxmlformats.org/officeDocument/2006/relationships/tags" Target="../tags/tag240.xml" /><Relationship Id="rId9" Type="http://schemas.openxmlformats.org/officeDocument/2006/relationships/tags" Target="../tags/tag24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0.xml" /><Relationship Id="rId11" Type="http://schemas.openxmlformats.org/officeDocument/2006/relationships/tags" Target="../tags/tag251.xml" /><Relationship Id="rId12" Type="http://schemas.openxmlformats.org/officeDocument/2006/relationships/tags" Target="../tags/tag252.xml" /><Relationship Id="rId13" Type="http://schemas.openxmlformats.org/officeDocument/2006/relationships/tags" Target="../tags/tag253.xml" /><Relationship Id="rId14" Type="http://schemas.openxmlformats.org/officeDocument/2006/relationships/tags" Target="../tags/tag254.xml" /><Relationship Id="rId15" Type="http://schemas.openxmlformats.org/officeDocument/2006/relationships/tags" Target="../tags/tag255.xml" /><Relationship Id="rId16" Type="http://schemas.openxmlformats.org/officeDocument/2006/relationships/tags" Target="../tags/tag256.xml" /><Relationship Id="rId17" Type="http://schemas.openxmlformats.org/officeDocument/2006/relationships/tags" Target="../tags/tag257.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tags" Target="../tags/tag245.xml" /><Relationship Id="rId6" Type="http://schemas.openxmlformats.org/officeDocument/2006/relationships/tags" Target="../tags/tag246.xml"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tags" Target="../tags/tag24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030030112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3"/>
            </p:custDataLst>
          </p:nvPr>
        </p:nvSpPr>
        <p:spPr/>
        <p:txBody>
          <a:bodyPr/>
          <a:lstStyle/>
          <a:p>
            <a:r>
              <a:rPr lang="zh-CN" altLang="en-US"/>
              <a:t>汇报人：</a:t>
            </a:r>
            <a:r>
              <a:rPr lang="en-US" altLang="zh-CN"/>
              <a:t>XX</a:t>
            </a:r>
            <a:endParaRPr lang="zh-CN" altLang="en-US"/>
          </a:p>
        </p:txBody>
      </p:sp>
      <p:sp>
        <p:nvSpPr>
          <p:cNvPr id="1048650" name="标题 5"/>
          <p:cNvSpPr>
            <a:spLocks noGrp="1"/>
          </p:cNvSpPr>
          <p:nvPr>
            <p:ph type="title" idx="2"/>
            <p:custDataLst>
              <p:tags r:id="rId4"/>
            </p:custDataLst>
          </p:nvPr>
        </p:nvSpPr>
        <p:spPr/>
        <p:txBody>
          <a:bodyPr>
            <a:normAutofit fontScale="90000"/>
          </a:bodyPr>
          <a:lstStyle/>
          <a:p>
            <a:r>
              <a:rPr lang="zh-CN" altLang="en-US"/>
              <a:t>岗前培训的沟通与团队合作技巧</a:t>
            </a:r>
            <a:endParaRPr lang="zh-CN" altLang="en-US"/>
          </a:p>
        </p:txBody>
      </p:sp>
      <p:sp>
        <p:nvSpPr>
          <p:cNvPr id="1048652" name="文本占位符 6"/>
          <p:cNvSpPr>
            <a:spLocks noGrp="1"/>
          </p:cNvSpPr>
          <p:nvPr>
            <p:ph type="body" idx="1"/>
            <p:custDataLst>
              <p:tags r:id="rId5"/>
            </p:custDataLst>
          </p:nvPr>
        </p:nvSpPr>
        <p:spPr/>
        <p:txBody>
          <a:bodyPr>
            <a:normAutofit fontScale="89167" lnSpcReduction="10000"/>
          </a:bodyPr>
          <a:lstStyle/>
          <a:p>
            <a:r>
              <a:rPr lang="zh-CN" altLang="en-US"/>
              <a:t>单击此处添加副标题</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0" name="文本占位符 2"/>
          <p:cNvSpPr>
            <a:spLocks noGrp="1"/>
          </p:cNvSpPr>
          <p:nvPr>
            <p:ph type="body" idx="2"/>
            <p:custDataLst>
              <p:tags r:id="rId3"/>
            </p:custDataLst>
          </p:nvPr>
        </p:nvSpPr>
        <p:spPr/>
        <p:txBody>
          <a:bodyPr>
            <a:normAutofit/>
          </a:bodyPr>
          <a:lstStyle/>
          <a:p>
            <a:r>
              <a:rPr lang="zh-CN" altLang="en-US"/>
              <a:t>Catalog</a:t>
            </a:r>
            <a:endParaRPr lang="zh-CN" altLang="en-US"/>
          </a:p>
        </p:txBody>
      </p:sp>
      <p:sp>
        <p:nvSpPr>
          <p:cNvPr id="1048852" name="标题 3"/>
          <p:cNvSpPr>
            <a:spLocks noGrp="1"/>
          </p:cNvSpPr>
          <p:nvPr>
            <p:ph type="title" idx="1"/>
            <p:custDataLst>
              <p:tags r:id="rId4"/>
            </p:custDataLst>
          </p:nvPr>
        </p:nvSpPr>
        <p:spPr/>
        <p:txBody>
          <a:bodyPr>
            <a:normAutofit fontScale="90000"/>
          </a:bodyPr>
          <a:lstStyle/>
          <a:p>
            <a:r>
              <a:rPr lang="zh-CN" altLang="en-US"/>
              <a:t>目录</a:t>
            </a:r>
            <a:endParaRPr lang="zh-CN" altLang="en-US"/>
          </a:p>
        </p:txBody>
      </p:sp>
      <p:sp>
        <p:nvSpPr>
          <p:cNvPr id="1048854" name="序号"/>
          <p:cNvSpPr txBox="1"/>
          <p:nvPr>
            <p:custDataLst>
              <p:tags r:id="rId5"/>
            </p:custDataLst>
          </p:nvPr>
        </p:nvSpPr>
        <p:spPr>
          <a:xfrm>
            <a:off x="645160" y="1990090"/>
            <a:ext cx="2473325" cy="904240"/>
          </a:xfrm>
          <a:prstGeom prst="rect">
            <a:avLst/>
          </a:prstGeom>
          <a:noFill/>
        </p:spPr>
        <p:txBody>
          <a:bodyPr wrap="square" lIns="0" tIns="0" rIns="0" bIns="0" rtlCol="0" anchor="b" anchorCtr="0">
            <a:normAutofit fontScale="9791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00000"/>
              </a:lnSpc>
              <a:buClrTx/>
              <a:buSzTx/>
              <a:buFontTx/>
            </a:pPr>
            <a:r>
              <a:rPr lang="en-US" altLang="zh-CN" sz="4800" i="1">
                <a:ln w="3175">
                  <a:noFill/>
                </a:ln>
                <a:effectLst/>
                <a:latin typeface="+mj-ea"/>
                <a:ea typeface="+mj-ea"/>
                <a:cs typeface="MiSans" panose="00000500000000000000" charset="-122"/>
                <a:sym typeface="+mn-ea"/>
              </a:rPr>
              <a:t>01</a:t>
            </a:r>
            <a:endParaRPr lang="en-US" altLang="zh-CN" sz="4800" i="1">
              <a:ln w="3175">
                <a:noFill/>
              </a:ln>
              <a:effectLst/>
              <a:latin typeface="+mj-ea"/>
              <a:ea typeface="+mj-ea"/>
              <a:cs typeface="MiSans" panose="00000500000000000000" charset="-122"/>
              <a:sym typeface="+mn-ea"/>
            </a:endParaRPr>
          </a:p>
        </p:txBody>
      </p:sp>
      <p:sp>
        <p:nvSpPr>
          <p:cNvPr id="1048856" name="标题"/>
          <p:cNvSpPr txBox="1"/>
          <p:nvPr>
            <p:custDataLst>
              <p:tags r:id="rId6"/>
            </p:custDataLst>
          </p:nvPr>
        </p:nvSpPr>
        <p:spPr>
          <a:xfrm>
            <a:off x="644525" y="2982595"/>
            <a:ext cx="2474595" cy="977900"/>
          </a:xfrm>
          <a:prstGeom prst="rect">
            <a:avLst/>
          </a:prstGeom>
          <a:noFill/>
        </p:spPr>
        <p:txBody>
          <a:bodyPr wrap="square" lIns="71755" tIns="0" rIns="0" bIns="0" rtlCol="0" anchor="ctr">
            <a:normAutofit fontScale="958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latin typeface="+mj-ea"/>
                <a:ea typeface="+mj-ea"/>
                <a:cs typeface="MiSans" panose="00000500000000000000" charset="-122"/>
                <a:sym typeface="+mn-ea"/>
              </a:rPr>
              <a:t>单击此处</a:t>
            </a:r>
            <a:endParaRPr lang="zh-CN" altLang="en-US" sz="2400">
              <a:latin typeface="+mj-ea"/>
              <a:ea typeface="+mj-ea"/>
              <a:cs typeface="MiSans" panose="00000500000000000000" charset="-122"/>
              <a:sym typeface="+mn-ea"/>
            </a:endParaRPr>
          </a:p>
          <a:p>
            <a:pPr algn="l"/>
            <a:r>
              <a:rPr lang="zh-CN" altLang="en-US" sz="2400">
                <a:latin typeface="+mj-ea"/>
                <a:ea typeface="+mj-ea"/>
                <a:cs typeface="MiSans" panose="00000500000000000000" charset="-122"/>
                <a:sym typeface="+mn-ea"/>
              </a:rPr>
              <a:t>添加目录标题</a:t>
            </a:r>
            <a:endParaRPr lang="zh-CN" altLang="en-US" sz="2400">
              <a:latin typeface="+mj-ea"/>
              <a:ea typeface="+mj-ea"/>
              <a:cs typeface="MiSans" panose="00000500000000000000" charset="-122"/>
              <a:sym typeface="+mn-ea"/>
            </a:endParaRPr>
          </a:p>
        </p:txBody>
      </p:sp>
      <p:cxnSp>
        <p:nvCxnSpPr>
          <p:cNvPr id="3145729" name="直接连接符 40"/>
          <p:cNvCxnSpPr/>
          <p:nvPr>
            <p:custDataLst>
              <p:tags r:id="rId7"/>
            </p:custDataLst>
          </p:nvPr>
        </p:nvCxnSpPr>
        <p:spPr>
          <a:xfrm>
            <a:off x="749935" y="2886075"/>
            <a:ext cx="2112645" cy="0"/>
          </a:xfrm>
          <a:prstGeom prst="line">
            <a:avLst/>
          </a:prstGeom>
          <a:ln w="6350">
            <a:solidFill>
              <a:schemeClr val="accent6"/>
            </a:solidFill>
          </a:ln>
        </p:spPr>
        <p:style>
          <a:lnRef idx="1">
            <a:schemeClr val="accent1"/>
          </a:lnRef>
          <a:fillRef idx="0">
            <a:schemeClr val="accent1"/>
          </a:fillRef>
          <a:effectRef idx="0">
            <a:schemeClr val="accent1"/>
          </a:effectRef>
          <a:fontRef idx="minor">
            <a:schemeClr val="tx1"/>
          </a:fontRef>
        </p:style>
      </p:cxnSp>
      <p:sp>
        <p:nvSpPr>
          <p:cNvPr id="1048858" name="序号"/>
          <p:cNvSpPr txBox="1"/>
          <p:nvPr>
            <p:custDataLst>
              <p:tags r:id="rId8"/>
            </p:custDataLst>
          </p:nvPr>
        </p:nvSpPr>
        <p:spPr>
          <a:xfrm>
            <a:off x="3455035" y="1990090"/>
            <a:ext cx="2473325" cy="904240"/>
          </a:xfrm>
          <a:prstGeom prst="rect">
            <a:avLst/>
          </a:prstGeom>
          <a:noFill/>
        </p:spPr>
        <p:txBody>
          <a:bodyPr wrap="square" lIns="0" tIns="0" rIns="0" bIns="0" rtlCol="0" anchor="b" anchorCtr="0">
            <a:normAutofit fontScale="9791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00000"/>
              </a:lnSpc>
              <a:buClrTx/>
              <a:buSzTx/>
              <a:buFontTx/>
            </a:pPr>
            <a:r>
              <a:rPr lang="en-US" altLang="zh-CN" sz="4800" i="1">
                <a:ln w="3175">
                  <a:noFill/>
                </a:ln>
                <a:effectLst/>
                <a:latin typeface="+mj-ea"/>
                <a:ea typeface="+mj-ea"/>
                <a:cs typeface="MiSans" panose="00000500000000000000" charset="-122"/>
                <a:sym typeface="+mn-ea"/>
              </a:rPr>
              <a:t>02</a:t>
            </a:r>
            <a:endParaRPr lang="en-US" altLang="zh-CN" sz="4800" i="1">
              <a:ln w="3175">
                <a:noFill/>
              </a:ln>
              <a:effectLst/>
              <a:latin typeface="+mj-ea"/>
              <a:ea typeface="+mj-ea"/>
              <a:cs typeface="MiSans" panose="00000500000000000000" charset="-122"/>
              <a:sym typeface="+mn-ea"/>
            </a:endParaRPr>
          </a:p>
        </p:txBody>
      </p:sp>
      <p:sp>
        <p:nvSpPr>
          <p:cNvPr id="1048860" name="标题"/>
          <p:cNvSpPr txBox="1"/>
          <p:nvPr>
            <p:custDataLst>
              <p:tags r:id="rId9"/>
            </p:custDataLst>
          </p:nvPr>
        </p:nvSpPr>
        <p:spPr>
          <a:xfrm>
            <a:off x="3454400" y="2982595"/>
            <a:ext cx="2474595" cy="977900"/>
          </a:xfrm>
          <a:prstGeom prst="rect">
            <a:avLst/>
          </a:prstGeom>
          <a:noFill/>
        </p:spPr>
        <p:txBody>
          <a:bodyPr wrap="square" lIns="71755" tIns="0" rIns="0" bIns="0" rtlCol="0" anchor="ctr">
            <a:normAutofit fontScale="958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latin typeface="+mj-ea"/>
                <a:ea typeface="+mj-ea"/>
                <a:cs typeface="MiSans" panose="00000500000000000000" charset="-122"/>
                <a:sym typeface="+mn-ea"/>
              </a:rPr>
              <a:t>岗前培训的重要性</a:t>
            </a:r>
            <a:endParaRPr lang="zh-CN" altLang="en-US" sz="2400">
              <a:latin typeface="+mj-ea"/>
              <a:ea typeface="+mj-ea"/>
              <a:cs typeface="MiSans" panose="00000500000000000000" charset="-122"/>
              <a:sym typeface="+mn-ea"/>
            </a:endParaRPr>
          </a:p>
        </p:txBody>
      </p:sp>
      <p:cxnSp>
        <p:nvCxnSpPr>
          <p:cNvPr id="3145731" name="直接连接符 85"/>
          <p:cNvCxnSpPr/>
          <p:nvPr>
            <p:custDataLst>
              <p:tags r:id="rId10"/>
            </p:custDataLst>
          </p:nvPr>
        </p:nvCxnSpPr>
        <p:spPr>
          <a:xfrm>
            <a:off x="3559810" y="2886075"/>
            <a:ext cx="2112645" cy="0"/>
          </a:xfrm>
          <a:prstGeom prst="line">
            <a:avLst/>
          </a:prstGeom>
          <a:ln w="6350">
            <a:solidFill>
              <a:schemeClr val="accent6"/>
            </a:solidFill>
          </a:ln>
        </p:spPr>
        <p:style>
          <a:lnRef idx="1">
            <a:schemeClr val="accent1"/>
          </a:lnRef>
          <a:fillRef idx="0">
            <a:schemeClr val="accent1"/>
          </a:fillRef>
          <a:effectRef idx="0">
            <a:schemeClr val="accent1"/>
          </a:effectRef>
          <a:fontRef idx="minor">
            <a:schemeClr val="tx1"/>
          </a:fontRef>
        </p:style>
      </p:cxnSp>
      <p:sp>
        <p:nvSpPr>
          <p:cNvPr id="1048862" name="序号"/>
          <p:cNvSpPr txBox="1"/>
          <p:nvPr>
            <p:custDataLst>
              <p:tags r:id="rId11"/>
            </p:custDataLst>
          </p:nvPr>
        </p:nvSpPr>
        <p:spPr>
          <a:xfrm>
            <a:off x="6264910" y="1990090"/>
            <a:ext cx="2473325" cy="904240"/>
          </a:xfrm>
          <a:prstGeom prst="rect">
            <a:avLst/>
          </a:prstGeom>
          <a:noFill/>
        </p:spPr>
        <p:txBody>
          <a:bodyPr wrap="square" lIns="0" tIns="0" rIns="0" bIns="0" rtlCol="0" anchor="b" anchorCtr="0">
            <a:normAutofit fontScale="9791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00000"/>
              </a:lnSpc>
              <a:buClrTx/>
              <a:buSzTx/>
              <a:buFontTx/>
            </a:pPr>
            <a:r>
              <a:rPr lang="en-US" altLang="zh-CN" sz="4800" i="1">
                <a:ln w="3175">
                  <a:noFill/>
                </a:ln>
                <a:effectLst/>
                <a:latin typeface="+mj-ea"/>
                <a:ea typeface="+mj-ea"/>
                <a:cs typeface="MiSans" panose="00000500000000000000" charset="-122"/>
                <a:sym typeface="+mn-ea"/>
              </a:rPr>
              <a:t>03</a:t>
            </a:r>
            <a:endParaRPr lang="en-US" altLang="zh-CN" sz="4800" i="1">
              <a:ln w="3175">
                <a:noFill/>
              </a:ln>
              <a:effectLst/>
              <a:latin typeface="+mj-ea"/>
              <a:ea typeface="+mj-ea"/>
              <a:cs typeface="MiSans" panose="00000500000000000000" charset="-122"/>
              <a:sym typeface="+mn-ea"/>
            </a:endParaRPr>
          </a:p>
        </p:txBody>
      </p:sp>
      <p:sp>
        <p:nvSpPr>
          <p:cNvPr id="1048864" name="标题"/>
          <p:cNvSpPr txBox="1"/>
          <p:nvPr>
            <p:custDataLst>
              <p:tags r:id="rId12"/>
            </p:custDataLst>
          </p:nvPr>
        </p:nvSpPr>
        <p:spPr>
          <a:xfrm>
            <a:off x="6264275" y="2982595"/>
            <a:ext cx="2474595" cy="977900"/>
          </a:xfrm>
          <a:prstGeom prst="rect">
            <a:avLst/>
          </a:prstGeom>
          <a:noFill/>
        </p:spPr>
        <p:txBody>
          <a:bodyPr wrap="square" lIns="71755" tIns="0" rIns="0" bIns="0" rtlCol="0" anchor="ctr">
            <a:normAutofit fontScale="958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latin typeface="+mj-ea"/>
                <a:ea typeface="+mj-ea"/>
                <a:cs typeface="MiSans" panose="00000500000000000000" charset="-122"/>
                <a:sym typeface="+mn-ea"/>
              </a:rPr>
              <a:t>沟通技巧在岗前培训中的应用</a:t>
            </a:r>
            <a:endParaRPr lang="zh-CN" altLang="en-US" sz="2400">
              <a:latin typeface="+mj-ea"/>
              <a:ea typeface="+mj-ea"/>
              <a:cs typeface="MiSans" panose="00000500000000000000" charset="-122"/>
              <a:sym typeface="+mn-ea"/>
            </a:endParaRPr>
          </a:p>
        </p:txBody>
      </p:sp>
      <p:cxnSp>
        <p:nvCxnSpPr>
          <p:cNvPr id="3145733" name="直接连接符 89"/>
          <p:cNvCxnSpPr/>
          <p:nvPr>
            <p:custDataLst>
              <p:tags r:id="rId13"/>
            </p:custDataLst>
          </p:nvPr>
        </p:nvCxnSpPr>
        <p:spPr>
          <a:xfrm>
            <a:off x="6369685" y="2886075"/>
            <a:ext cx="2112645" cy="0"/>
          </a:xfrm>
          <a:prstGeom prst="line">
            <a:avLst/>
          </a:prstGeom>
          <a:ln w="6350">
            <a:solidFill>
              <a:schemeClr val="accent6"/>
            </a:solidFill>
          </a:ln>
        </p:spPr>
        <p:style>
          <a:lnRef idx="1">
            <a:schemeClr val="accent1"/>
          </a:lnRef>
          <a:fillRef idx="0">
            <a:schemeClr val="accent1"/>
          </a:fillRef>
          <a:effectRef idx="0">
            <a:schemeClr val="accent1"/>
          </a:effectRef>
          <a:fontRef idx="minor">
            <a:schemeClr val="tx1"/>
          </a:fontRef>
        </p:style>
      </p:cxnSp>
      <p:sp>
        <p:nvSpPr>
          <p:cNvPr id="1048866" name="序号"/>
          <p:cNvSpPr txBox="1"/>
          <p:nvPr>
            <p:custDataLst>
              <p:tags r:id="rId14"/>
            </p:custDataLst>
          </p:nvPr>
        </p:nvSpPr>
        <p:spPr>
          <a:xfrm>
            <a:off x="9074785" y="1990090"/>
            <a:ext cx="2473325" cy="904240"/>
          </a:xfrm>
          <a:prstGeom prst="rect">
            <a:avLst/>
          </a:prstGeom>
          <a:noFill/>
        </p:spPr>
        <p:txBody>
          <a:bodyPr wrap="square" lIns="0" tIns="0" rIns="0" bIns="0" rtlCol="0" anchor="b" anchorCtr="0">
            <a:normAutofit fontScale="9791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00000"/>
              </a:lnSpc>
              <a:buClrTx/>
              <a:buSzTx/>
              <a:buFontTx/>
            </a:pPr>
            <a:r>
              <a:rPr lang="en-US" altLang="zh-CN" sz="4800" i="1">
                <a:ln w="3175">
                  <a:noFill/>
                </a:ln>
                <a:effectLst/>
                <a:latin typeface="+mj-ea"/>
                <a:ea typeface="+mj-ea"/>
                <a:cs typeface="MiSans" panose="00000500000000000000" charset="-122"/>
                <a:sym typeface="+mn-ea"/>
              </a:rPr>
              <a:t>04</a:t>
            </a:r>
            <a:endParaRPr lang="en-US" altLang="zh-CN" sz="4800" i="1">
              <a:ln w="3175">
                <a:noFill/>
              </a:ln>
              <a:effectLst/>
              <a:latin typeface="+mj-ea"/>
              <a:ea typeface="+mj-ea"/>
              <a:cs typeface="MiSans" panose="00000500000000000000" charset="-122"/>
              <a:sym typeface="+mn-ea"/>
            </a:endParaRPr>
          </a:p>
        </p:txBody>
      </p:sp>
      <p:sp>
        <p:nvSpPr>
          <p:cNvPr id="1048868" name="标题"/>
          <p:cNvSpPr txBox="1"/>
          <p:nvPr>
            <p:custDataLst>
              <p:tags r:id="rId15"/>
            </p:custDataLst>
          </p:nvPr>
        </p:nvSpPr>
        <p:spPr>
          <a:xfrm>
            <a:off x="9074150" y="2982595"/>
            <a:ext cx="2474595" cy="977900"/>
          </a:xfrm>
          <a:prstGeom prst="rect">
            <a:avLst/>
          </a:prstGeom>
          <a:noFill/>
        </p:spPr>
        <p:txBody>
          <a:bodyPr wrap="square" lIns="71755" tIns="0" rIns="0" bIns="0" rtlCol="0" anchor="ctr">
            <a:normAutofit fontScale="958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latin typeface="+mj-ea"/>
                <a:ea typeface="+mj-ea"/>
                <a:cs typeface="MiSans" panose="00000500000000000000" charset="-122"/>
                <a:sym typeface="+mn-ea"/>
              </a:rPr>
              <a:t>团队合作在岗前培训中的培养</a:t>
            </a:r>
            <a:endParaRPr lang="zh-CN" altLang="en-US" sz="2400">
              <a:latin typeface="+mj-ea"/>
              <a:ea typeface="+mj-ea"/>
              <a:cs typeface="MiSans" panose="00000500000000000000" charset="-122"/>
              <a:sym typeface="+mn-ea"/>
            </a:endParaRPr>
          </a:p>
        </p:txBody>
      </p:sp>
      <p:cxnSp>
        <p:nvCxnSpPr>
          <p:cNvPr id="3145735" name="直接连接符 93"/>
          <p:cNvCxnSpPr/>
          <p:nvPr>
            <p:custDataLst>
              <p:tags r:id="rId16"/>
            </p:custDataLst>
          </p:nvPr>
        </p:nvCxnSpPr>
        <p:spPr>
          <a:xfrm>
            <a:off x="9179560" y="2886075"/>
            <a:ext cx="2112645" cy="0"/>
          </a:xfrm>
          <a:prstGeom prst="line">
            <a:avLst/>
          </a:prstGeom>
          <a:ln w="6350">
            <a:solidFill>
              <a:schemeClr val="accent6"/>
            </a:solidFill>
          </a:ln>
        </p:spPr>
        <p:style>
          <a:lnRef idx="1">
            <a:schemeClr val="accent1"/>
          </a:lnRef>
          <a:fillRef idx="0">
            <a:schemeClr val="accent1"/>
          </a:fillRef>
          <a:effectRef idx="0">
            <a:schemeClr val="accent1"/>
          </a:effectRef>
          <a:fontRef idx="minor">
            <a:schemeClr val="tx1"/>
          </a:fontRef>
        </p:style>
      </p:cxnSp>
      <p:sp>
        <p:nvSpPr>
          <p:cNvPr id="1048870" name="序号"/>
          <p:cNvSpPr txBox="1"/>
          <p:nvPr>
            <p:custDataLst>
              <p:tags r:id="rId17"/>
            </p:custDataLst>
          </p:nvPr>
        </p:nvSpPr>
        <p:spPr>
          <a:xfrm>
            <a:off x="2050415" y="4360545"/>
            <a:ext cx="2473325" cy="904240"/>
          </a:xfrm>
          <a:prstGeom prst="rect">
            <a:avLst/>
          </a:prstGeom>
          <a:noFill/>
        </p:spPr>
        <p:txBody>
          <a:bodyPr wrap="square" lIns="0" tIns="0" rIns="0" bIns="0" rtlCol="0" anchor="b" anchorCtr="0">
            <a:normAutofit fontScale="9791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00000"/>
              </a:lnSpc>
              <a:buClrTx/>
              <a:buSzTx/>
              <a:buFontTx/>
            </a:pPr>
            <a:r>
              <a:rPr lang="en-US" altLang="zh-CN" sz="4800" i="1">
                <a:ln w="3175">
                  <a:noFill/>
                </a:ln>
                <a:effectLst/>
                <a:latin typeface="+mj-ea"/>
                <a:ea typeface="+mj-ea"/>
                <a:cs typeface="MiSans" panose="00000500000000000000" charset="-122"/>
                <a:sym typeface="+mn-ea"/>
              </a:rPr>
              <a:t>05</a:t>
            </a:r>
            <a:endParaRPr lang="en-US" altLang="zh-CN" sz="4800" i="1">
              <a:ln w="3175">
                <a:noFill/>
              </a:ln>
              <a:effectLst/>
              <a:latin typeface="+mj-ea"/>
              <a:ea typeface="+mj-ea"/>
              <a:cs typeface="MiSans" panose="00000500000000000000" charset="-122"/>
              <a:sym typeface="+mn-ea"/>
            </a:endParaRPr>
          </a:p>
        </p:txBody>
      </p:sp>
      <p:sp>
        <p:nvSpPr>
          <p:cNvPr id="1048872" name="标题"/>
          <p:cNvSpPr txBox="1"/>
          <p:nvPr>
            <p:custDataLst>
              <p:tags r:id="rId18"/>
            </p:custDataLst>
          </p:nvPr>
        </p:nvSpPr>
        <p:spPr>
          <a:xfrm>
            <a:off x="2049463" y="5353050"/>
            <a:ext cx="2474595" cy="977900"/>
          </a:xfrm>
          <a:prstGeom prst="rect">
            <a:avLst/>
          </a:prstGeom>
          <a:noFill/>
        </p:spPr>
        <p:txBody>
          <a:bodyPr wrap="square" lIns="71755" tIns="0" rIns="0" bIns="0" rtlCol="0" anchor="ctr">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latin typeface="+mj-ea"/>
                <a:ea typeface="+mj-ea"/>
                <a:cs typeface="MiSans" panose="00000500000000000000" charset="-122"/>
                <a:sym typeface="+mn-ea"/>
              </a:rPr>
              <a:t>沟通与团队合作在岗前培训中的结合</a:t>
            </a:r>
            <a:endParaRPr lang="zh-CN" altLang="en-US" sz="2400">
              <a:latin typeface="+mj-ea"/>
              <a:ea typeface="+mj-ea"/>
              <a:cs typeface="MiSans" panose="00000500000000000000" charset="-122"/>
              <a:sym typeface="+mn-ea"/>
            </a:endParaRPr>
          </a:p>
        </p:txBody>
      </p:sp>
      <p:cxnSp>
        <p:nvCxnSpPr>
          <p:cNvPr id="3145737" name="直接连接符 98"/>
          <p:cNvCxnSpPr/>
          <p:nvPr>
            <p:custDataLst>
              <p:tags r:id="rId19"/>
            </p:custDataLst>
          </p:nvPr>
        </p:nvCxnSpPr>
        <p:spPr>
          <a:xfrm>
            <a:off x="2154873" y="5256530"/>
            <a:ext cx="2112645" cy="0"/>
          </a:xfrm>
          <a:prstGeom prst="line">
            <a:avLst/>
          </a:prstGeom>
          <a:ln w="6350">
            <a:solidFill>
              <a:schemeClr val="accent6"/>
            </a:solidFill>
          </a:ln>
        </p:spPr>
        <p:style>
          <a:lnRef idx="1">
            <a:schemeClr val="accent1"/>
          </a:lnRef>
          <a:fillRef idx="0">
            <a:schemeClr val="accent1"/>
          </a:fillRef>
          <a:effectRef idx="0">
            <a:schemeClr val="accent1"/>
          </a:effectRef>
          <a:fontRef idx="minor">
            <a:schemeClr val="tx1"/>
          </a:fontRef>
        </p:style>
      </p:cxnSp>
      <p:sp>
        <p:nvSpPr>
          <p:cNvPr id="1048874" name="序号"/>
          <p:cNvSpPr txBox="1"/>
          <p:nvPr>
            <p:custDataLst>
              <p:tags r:id="rId20"/>
            </p:custDataLst>
          </p:nvPr>
        </p:nvSpPr>
        <p:spPr>
          <a:xfrm>
            <a:off x="4860290" y="4360545"/>
            <a:ext cx="2473325" cy="904240"/>
          </a:xfrm>
          <a:prstGeom prst="rect">
            <a:avLst/>
          </a:prstGeom>
          <a:noFill/>
        </p:spPr>
        <p:txBody>
          <a:bodyPr wrap="square" lIns="0" tIns="0" rIns="0" bIns="0" rtlCol="0" anchor="b" anchorCtr="0">
            <a:normAutofit fontScale="9791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00000"/>
              </a:lnSpc>
              <a:buClrTx/>
              <a:buSzTx/>
              <a:buFontTx/>
            </a:pPr>
            <a:r>
              <a:rPr lang="en-US" altLang="zh-CN" sz="4800" i="1">
                <a:ln w="3175">
                  <a:noFill/>
                </a:ln>
                <a:effectLst/>
                <a:latin typeface="+mj-ea"/>
                <a:ea typeface="+mj-ea"/>
                <a:cs typeface="MiSans" panose="00000500000000000000" charset="-122"/>
                <a:sym typeface="+mn-ea"/>
              </a:rPr>
              <a:t>06</a:t>
            </a:r>
            <a:endParaRPr lang="en-US" altLang="zh-CN" sz="4800" i="1">
              <a:ln w="3175">
                <a:noFill/>
              </a:ln>
              <a:effectLst/>
              <a:latin typeface="+mj-ea"/>
              <a:ea typeface="+mj-ea"/>
              <a:cs typeface="MiSans" panose="00000500000000000000" charset="-122"/>
              <a:sym typeface="+mn-ea"/>
            </a:endParaRPr>
          </a:p>
        </p:txBody>
      </p:sp>
      <p:sp>
        <p:nvSpPr>
          <p:cNvPr id="1048876" name="标题"/>
          <p:cNvSpPr txBox="1"/>
          <p:nvPr>
            <p:custDataLst>
              <p:tags r:id="rId21"/>
            </p:custDataLst>
          </p:nvPr>
        </p:nvSpPr>
        <p:spPr>
          <a:xfrm>
            <a:off x="4859338" y="5353050"/>
            <a:ext cx="2474595" cy="977900"/>
          </a:xfrm>
          <a:prstGeom prst="rect">
            <a:avLst/>
          </a:prstGeom>
          <a:noFill/>
        </p:spPr>
        <p:txBody>
          <a:bodyPr wrap="square" lIns="71755" tIns="0" rIns="0" bIns="0" rtlCol="0" anchor="ctr">
            <a:normAutofit fontScale="958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latin typeface="+mj-ea"/>
                <a:ea typeface="+mj-ea"/>
                <a:cs typeface="MiSans" panose="00000500000000000000" charset="-122"/>
                <a:sym typeface="+mn-ea"/>
              </a:rPr>
              <a:t>实际应用案例分析</a:t>
            </a:r>
            <a:endParaRPr lang="zh-CN" altLang="en-US" sz="2400">
              <a:latin typeface="+mj-ea"/>
              <a:ea typeface="+mj-ea"/>
              <a:cs typeface="MiSans" panose="00000500000000000000" charset="-122"/>
              <a:sym typeface="+mn-ea"/>
            </a:endParaRPr>
          </a:p>
        </p:txBody>
      </p:sp>
      <p:cxnSp>
        <p:nvCxnSpPr>
          <p:cNvPr id="3145739" name="直接连接符 102"/>
          <p:cNvCxnSpPr/>
          <p:nvPr>
            <p:custDataLst>
              <p:tags r:id="rId22"/>
            </p:custDataLst>
          </p:nvPr>
        </p:nvCxnSpPr>
        <p:spPr>
          <a:xfrm>
            <a:off x="4964748" y="5256530"/>
            <a:ext cx="2112645" cy="0"/>
          </a:xfrm>
          <a:prstGeom prst="line">
            <a:avLst/>
          </a:prstGeom>
          <a:ln w="6350">
            <a:solidFill>
              <a:schemeClr val="accent6"/>
            </a:solidFill>
          </a:ln>
        </p:spPr>
        <p:style>
          <a:lnRef idx="1">
            <a:schemeClr val="accent1"/>
          </a:lnRef>
          <a:fillRef idx="0">
            <a:schemeClr val="accent1"/>
          </a:fillRef>
          <a:effectRef idx="0">
            <a:schemeClr val="accent1"/>
          </a:effectRef>
          <a:fontRef idx="minor">
            <a:schemeClr val="tx1"/>
          </a:fontRef>
        </p:style>
      </p:cxnSp>
      <p:sp>
        <p:nvSpPr>
          <p:cNvPr id="1048878" name="序号"/>
          <p:cNvSpPr txBox="1"/>
          <p:nvPr>
            <p:custDataLst>
              <p:tags r:id="rId23"/>
            </p:custDataLst>
          </p:nvPr>
        </p:nvSpPr>
        <p:spPr>
          <a:xfrm>
            <a:off x="7670165" y="4360545"/>
            <a:ext cx="2473325" cy="904240"/>
          </a:xfrm>
          <a:prstGeom prst="rect">
            <a:avLst/>
          </a:prstGeom>
          <a:noFill/>
        </p:spPr>
        <p:txBody>
          <a:bodyPr wrap="square" lIns="0" tIns="0" rIns="0" bIns="0" rtlCol="0" anchor="b" anchorCtr="0">
            <a:normAutofit fontScale="9791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00000"/>
              </a:lnSpc>
              <a:buClrTx/>
              <a:buSzTx/>
              <a:buFontTx/>
            </a:pPr>
            <a:r>
              <a:rPr lang="en-US" altLang="zh-CN" sz="4800" i="1">
                <a:ln w="3175">
                  <a:noFill/>
                </a:ln>
                <a:effectLst/>
                <a:latin typeface="+mj-ea"/>
                <a:ea typeface="+mj-ea"/>
                <a:cs typeface="MiSans" panose="00000500000000000000" charset="-122"/>
                <a:sym typeface="+mn-ea"/>
              </a:rPr>
              <a:t>07</a:t>
            </a:r>
            <a:endParaRPr lang="en-US" altLang="zh-CN" sz="4800" i="1">
              <a:ln w="3175">
                <a:noFill/>
              </a:ln>
              <a:effectLst/>
              <a:latin typeface="+mj-ea"/>
              <a:ea typeface="+mj-ea"/>
              <a:cs typeface="MiSans" panose="00000500000000000000" charset="-122"/>
              <a:sym typeface="+mn-ea"/>
            </a:endParaRPr>
          </a:p>
        </p:txBody>
      </p:sp>
      <p:sp>
        <p:nvSpPr>
          <p:cNvPr id="1048880" name="标题"/>
          <p:cNvSpPr txBox="1"/>
          <p:nvPr>
            <p:custDataLst>
              <p:tags r:id="rId24"/>
            </p:custDataLst>
          </p:nvPr>
        </p:nvSpPr>
        <p:spPr>
          <a:xfrm>
            <a:off x="7669213" y="5353050"/>
            <a:ext cx="2474595" cy="977900"/>
          </a:xfrm>
          <a:prstGeom prst="rect">
            <a:avLst/>
          </a:prstGeom>
          <a:noFill/>
        </p:spPr>
        <p:txBody>
          <a:bodyPr wrap="square" lIns="71755"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latin typeface="+mj-ea"/>
                <a:ea typeface="+mj-ea"/>
                <a:cs typeface="MiSans" panose="00000500000000000000" charset="-122"/>
                <a:sym typeface="+mn-ea"/>
              </a:rPr>
              <a:t>总结与展望</a:t>
            </a:r>
            <a:endParaRPr lang="zh-CN" altLang="en-US" sz="2400">
              <a:latin typeface="+mj-ea"/>
              <a:ea typeface="+mj-ea"/>
              <a:cs typeface="MiSans" panose="00000500000000000000" charset="-122"/>
              <a:sym typeface="+mn-ea"/>
            </a:endParaRPr>
          </a:p>
        </p:txBody>
      </p:sp>
      <p:cxnSp>
        <p:nvCxnSpPr>
          <p:cNvPr id="3145741" name="直接连接符 106"/>
          <p:cNvCxnSpPr/>
          <p:nvPr>
            <p:custDataLst>
              <p:tags r:id="rId25"/>
            </p:custDataLst>
          </p:nvPr>
        </p:nvCxnSpPr>
        <p:spPr>
          <a:xfrm>
            <a:off x="7774623" y="5256530"/>
            <a:ext cx="2112645" cy="0"/>
          </a:xfrm>
          <a:prstGeom prst="line">
            <a:avLst/>
          </a:prstGeom>
          <a:ln w="6350">
            <a:solidFill>
              <a:schemeClr val="accent6"/>
            </a:solidFill>
          </a:ln>
        </p:spPr>
        <p:style>
          <a:lnRef idx="1">
            <a:schemeClr val="accent1"/>
          </a:lnRef>
          <a:fillRef idx="0">
            <a:schemeClr val="accent1"/>
          </a:fillRef>
          <a:effectRef idx="0">
            <a:schemeClr val="accent1"/>
          </a:effectRef>
          <a:fontRef idx="minor">
            <a:schemeClr val="tx1"/>
          </a:fontRef>
        </p:style>
      </p:cxnSp>
    </p:spTree>
    <p:custDataLst>
      <p:tags r:id="rId2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26" name="文本占位符 4"/>
          <p:cNvSpPr>
            <a:spLocks noGrp="1"/>
          </p:cNvSpPr>
          <p:nvPr>
            <p:ph type="body" idx="2"/>
            <p:custDataLst>
              <p:tags r:id="rId2"/>
            </p:custDataLst>
          </p:nvPr>
        </p:nvSpPr>
        <p:spPr/>
        <p:txBody>
          <a:bodyPr>
            <a:normAutofit fontScale="99286" lnSpcReduction="10000"/>
          </a:bodyPr>
          <a:lstStyle/>
          <a:p>
            <a:r>
              <a:rPr lang="zh-CN" altLang="en-US"/>
              <a:t>01</a:t>
            </a:r>
            <a:endParaRPr lang="zh-CN" altLang="en-US"/>
          </a:p>
        </p:txBody>
      </p:sp>
      <p:sp>
        <p:nvSpPr>
          <p:cNvPr id="1048928" name="标题 5"/>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78" name="文本占位符 4"/>
          <p:cNvSpPr>
            <a:spLocks noGrp="1"/>
          </p:cNvSpPr>
          <p:nvPr>
            <p:ph type="body" idx="2"/>
            <p:custDataLst>
              <p:tags r:id="rId2"/>
            </p:custDataLst>
          </p:nvPr>
        </p:nvSpPr>
        <p:spPr/>
        <p:txBody>
          <a:bodyPr>
            <a:normAutofit fontScale="99286" lnSpcReduction="10000"/>
          </a:bodyPr>
          <a:lstStyle/>
          <a:p>
            <a:r>
              <a:rPr lang="zh-CN" altLang="en-US"/>
              <a:t>02</a:t>
            </a:r>
            <a:endParaRPr lang="zh-CN" altLang="en-US"/>
          </a:p>
        </p:txBody>
      </p:sp>
      <p:sp>
        <p:nvSpPr>
          <p:cNvPr id="1048980" name="标题 5"/>
          <p:cNvSpPr>
            <a:spLocks noGrp="1"/>
          </p:cNvSpPr>
          <p:nvPr>
            <p:ph type="title" idx="1"/>
            <p:custDataLst>
              <p:tags r:id="rId3"/>
            </p:custDataLst>
          </p:nvPr>
        </p:nvSpPr>
        <p:spPr/>
        <p:txBody>
          <a:bodyPr>
            <a:normAutofit fontScale="94545"/>
          </a:bodyPr>
          <a:lstStyle/>
          <a:p>
            <a:r>
              <a:rPr lang="zh-CN" altLang="en-US"/>
              <a:t>岗前培训的重要性</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70" name="标题 2"/>
          <p:cNvSpPr>
            <a:spLocks noGrp="1"/>
          </p:cNvSpPr>
          <p:nvPr>
            <p:ph type="title" idx="1"/>
          </p:nvPr>
        </p:nvSpPr>
        <p:spPr/>
        <p:txBody>
          <a:bodyPr>
            <a:normAutofit fontScale="94444"/>
          </a:bodyPr>
          <a:lstStyle/>
          <a:p>
            <a:r>
              <a:rPr lang="zh-CN" altLang="en-US"/>
              <a:t>提升员工综合素质</a:t>
            </a:r>
            <a:endParaRPr lang="zh-CN" altLang="en-US"/>
          </a:p>
        </p:txBody>
      </p:sp>
      <p:sp>
        <p:nvSpPr>
          <p:cNvPr id="1049072"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74"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76"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78"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80"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培养员工的沟通能力和团队合作精神，提高工作效率和协作能力。</a:t>
            </a:r>
            <a:endParaRPr lang="zh-CN" altLang="en-US" sz="1400" spc="150">
              <a:solidFill>
                <a:schemeClr val="tx1"/>
              </a:solidFill>
              <a:effectLst/>
              <a:latin typeface="+mn-ea"/>
              <a:sym typeface="+mn-ea"/>
            </a:endParaRPr>
          </a:p>
        </p:txBody>
      </p:sp>
      <p:sp>
        <p:nvSpPr>
          <p:cNvPr id="1049082"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提升员工的专业技能和知识水平，使其更好地适应工作岗位的需求。</a:t>
            </a:r>
            <a:endParaRPr lang="zh-CN" altLang="en-US" sz="1400" spc="150">
              <a:solidFill>
                <a:schemeClr val="tx1"/>
              </a:solidFill>
              <a:effectLst/>
              <a:latin typeface="+mn-ea"/>
              <a:sym typeface="+mn-ea"/>
            </a:endParaRPr>
          </a:p>
        </p:txBody>
      </p:sp>
      <p:sp>
        <p:nvSpPr>
          <p:cNvPr id="1049084"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帮助员工更好地理解企业文化和价值观，增强归属感和忠诚度。</a:t>
            </a:r>
            <a:endParaRPr lang="zh-CN" altLang="en-US" sz="1400" spc="150">
              <a:solidFill>
                <a:schemeClr val="tx1"/>
              </a:solidFill>
              <a:effectLst/>
              <a:latin typeface="+mn-ea"/>
              <a:sym typeface="+mn-ea"/>
            </a:endParaRPr>
          </a:p>
        </p:txBody>
      </p:sp>
      <p:sp>
        <p:nvSpPr>
          <p:cNvPr id="1049086"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激发员工的创造力和创新能力，为企业的发展注入新的活力。</a:t>
            </a:r>
            <a:endParaRPr lang="zh-CN" altLang="en-US" sz="1400" spc="150">
              <a:solidFill>
                <a:schemeClr val="tx1"/>
              </a:solidFill>
              <a:effectLst/>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32" name="标题 2"/>
          <p:cNvSpPr>
            <a:spLocks noGrp="1"/>
          </p:cNvSpPr>
          <p:nvPr>
            <p:ph type="title" idx="1"/>
          </p:nvPr>
        </p:nvSpPr>
        <p:spPr/>
        <p:txBody>
          <a:bodyPr>
            <a:normAutofit fontScale="94444"/>
          </a:bodyPr>
          <a:lstStyle/>
          <a:p>
            <a:r>
              <a:rPr lang="zh-CN" altLang="en-US"/>
              <a:t>增强团队协作能力</a:t>
            </a:r>
            <a:endParaRPr lang="zh-CN" altLang="en-US"/>
          </a:p>
        </p:txBody>
      </p:sp>
      <p:sp>
        <p:nvSpPr>
          <p:cNvPr id="1049134"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136"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138" name="TextBox 2"/>
          <p:cNvSpPr txBox="1"/>
          <p:nvPr>
            <p:custDataLst>
              <p:tags r:id="rId4"/>
            </p:custDataLst>
          </p:nvPr>
        </p:nvSpPr>
        <p:spPr>
          <a:xfrm>
            <a:off x="763381" y="3137508"/>
            <a:ext cx="2278952" cy="1840235"/>
          </a:xfrm>
          <a:prstGeom prst="rect">
            <a:avLst/>
          </a:prstGeom>
          <a:noFill/>
        </p:spPr>
        <p:txBody>
          <a:bodyPr wrap="square" rtlCol="0">
            <a:normAutofit fontScale="9375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岗前培训可以帮助新员工了解团队的工作流程和文化，促进团队成员之间的相互理解和协作。</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40"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142"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144" name="TextBox 2"/>
          <p:cNvSpPr txBox="1"/>
          <p:nvPr>
            <p:custDataLst>
              <p:tags r:id="rId7"/>
            </p:custDataLst>
          </p:nvPr>
        </p:nvSpPr>
        <p:spPr>
          <a:xfrm>
            <a:off x="3561327" y="3137508"/>
            <a:ext cx="2278952" cy="1840235"/>
          </a:xfrm>
          <a:prstGeom prst="rect">
            <a:avLst/>
          </a:prstGeom>
          <a:noFill/>
        </p:spPr>
        <p:txBody>
          <a:bodyPr wrap="square" rtlCol="0">
            <a:normAutofit fontScale="9375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通过培训，新员工可以学习如何与不同性格和背景的同事沟通，提高团队协作的效率和效果。</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46"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148"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150" name="TextBox 2"/>
          <p:cNvSpPr txBox="1"/>
          <p:nvPr>
            <p:custDataLst>
              <p:tags r:id="rId10"/>
            </p:custDataLst>
          </p:nvPr>
        </p:nvSpPr>
        <p:spPr>
          <a:xfrm>
            <a:off x="6356085" y="3137508"/>
            <a:ext cx="2278952" cy="1840235"/>
          </a:xfrm>
          <a:prstGeom prst="rect">
            <a:avLst/>
          </a:prstGeom>
          <a:noFill/>
        </p:spPr>
        <p:txBody>
          <a:bodyPr wrap="square" rtlCol="0">
            <a:normAutofit fontScale="7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有效的沟通技巧和团队建设活动可以帮助新员工建立信任和良好的工作关系，增强团队的凝聚力。</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52"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154"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156" name="TextBox 2"/>
          <p:cNvSpPr txBox="1"/>
          <p:nvPr>
            <p:custDataLst>
              <p:tags r:id="rId13"/>
            </p:custDataLst>
          </p:nvPr>
        </p:nvSpPr>
        <p:spPr>
          <a:xfrm>
            <a:off x="9144465" y="3137508"/>
            <a:ext cx="2278952" cy="1840235"/>
          </a:xfrm>
          <a:prstGeom prst="rect">
            <a:avLst/>
          </a:prstGeom>
          <a:noFill/>
        </p:spPr>
        <p:txBody>
          <a:bodyPr wrap="square" rtlCol="0">
            <a:normAutofit fontScale="7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岗前培训可以帮助新员工了解公司的业务和目标，从而更好地融入团队，为团队的成功做出贡献。</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02" name="标题 2"/>
          <p:cNvSpPr>
            <a:spLocks noGrp="1"/>
          </p:cNvSpPr>
          <p:nvPr>
            <p:ph type="title" idx="1"/>
          </p:nvPr>
        </p:nvSpPr>
        <p:spPr/>
        <p:txBody>
          <a:bodyPr>
            <a:normAutofit fontScale="94444"/>
          </a:bodyPr>
          <a:lstStyle/>
          <a:p>
            <a:r>
              <a:rPr lang="zh-CN" altLang="en-US"/>
              <a:t>提高工作效率</a:t>
            </a:r>
            <a:endParaRPr lang="zh-CN" altLang="en-US"/>
          </a:p>
        </p:txBody>
      </p:sp>
      <p:sp>
        <p:nvSpPr>
          <p:cNvPr id="1049204"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206"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岗前培训可以帮助新员工快速熟悉工作流程，减少工作中的失误，从而提高工作效率。</a:t>
            </a:r>
            <a:endParaRPr lang="zh-CN" altLang="en-US" sz="2000" spc="150">
              <a:solidFill>
                <a:schemeClr val="tx1">
                  <a:lumMod val="75000"/>
                  <a:lumOff val="25000"/>
                </a:schemeClr>
              </a:solidFill>
              <a:latin typeface="+mn-ea"/>
              <a:sym typeface="+mn-ea"/>
            </a:endParaRPr>
          </a:p>
        </p:txBody>
      </p:sp>
      <p:sp>
        <p:nvSpPr>
          <p:cNvPr id="1049208"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210"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212"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通过培训，新员工可以更好地理解公司的文化和管理制度，从而更快地融入团队，减少沟通成本，提高工作效率。</a:t>
            </a:r>
            <a:endParaRPr lang="zh-CN" altLang="en-US" sz="2000" spc="150">
              <a:solidFill>
                <a:schemeClr val="tx1">
                  <a:lumMod val="75000"/>
                  <a:lumOff val="25000"/>
                </a:schemeClr>
              </a:solidFill>
              <a:latin typeface="+mn-ea"/>
              <a:sym typeface="+mn-ea"/>
            </a:endParaRPr>
          </a:p>
        </p:txBody>
      </p:sp>
      <p:sp>
        <p:nvSpPr>
          <p:cNvPr id="1049214"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216"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218"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良好的沟通与合作技巧可以帮助员工更好地协作，提高团队的整体效率。</a:t>
            </a:r>
            <a:endParaRPr lang="zh-CN" altLang="en-US" sz="2000" spc="150">
              <a:solidFill>
                <a:schemeClr val="tx1">
                  <a:lumMod val="75000"/>
                  <a:lumOff val="25000"/>
                </a:schemeClr>
              </a:solidFill>
              <a:latin typeface="+mn-ea"/>
              <a:sym typeface="+mn-ea"/>
            </a:endParaRPr>
          </a:p>
        </p:txBody>
      </p:sp>
      <p:sp>
        <p:nvSpPr>
          <p:cNvPr id="1049220"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222"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224"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岗前培训可以帮助员工明确自己的职责和目标，从而更好地规划自己的工作，提高工作效率。</a:t>
            </a:r>
            <a:endParaRPr lang="zh-CN" altLang="en-US" sz="2000" spc="150">
              <a:solidFill>
                <a:schemeClr val="tx1">
                  <a:lumMod val="75000"/>
                  <a:lumOff val="25000"/>
                </a:schemeClr>
              </a:solidFill>
              <a:latin typeface="+mn-ea"/>
              <a:sym typeface="+mn-ea"/>
            </a:endParaRPr>
          </a:p>
        </p:txBody>
      </p:sp>
      <p:sp>
        <p:nvSpPr>
          <p:cNvPr id="1049226"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72" name="标题 2"/>
          <p:cNvSpPr>
            <a:spLocks noGrp="1"/>
          </p:cNvSpPr>
          <p:nvPr>
            <p:ph type="title" idx="1"/>
          </p:nvPr>
        </p:nvSpPr>
        <p:spPr/>
        <p:txBody>
          <a:bodyPr>
            <a:normAutofit fontScale="94444"/>
          </a:bodyPr>
          <a:lstStyle/>
          <a:p>
            <a:r>
              <a:rPr lang="zh-CN" altLang="en-US"/>
              <a:t>降低沟通成本</a:t>
            </a:r>
            <a:endParaRPr lang="zh-CN" altLang="en-US"/>
          </a:p>
        </p:txBody>
      </p:sp>
      <p:sp>
        <p:nvSpPr>
          <p:cNvPr id="104927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7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7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8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8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通过培训，新员工可以掌握有效的沟通技巧，提高沟通效率，降低沟通成本。</a:t>
            </a:r>
            <a:endParaRPr lang="zh-CN" altLang="en-US" sz="1400" spc="150">
              <a:solidFill>
                <a:schemeClr val="tx1"/>
              </a:solidFill>
              <a:effectLst/>
              <a:latin typeface="+mn-ea"/>
              <a:sym typeface="+mn-ea"/>
            </a:endParaRPr>
          </a:p>
        </p:txBody>
      </p:sp>
      <p:sp>
        <p:nvSpPr>
          <p:cNvPr id="104928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岗前培训可以帮助新员工熟悉公司文化和业务，减少因不了解情况而产生的沟通障碍。</a:t>
            </a:r>
            <a:endParaRPr lang="zh-CN" altLang="en-US" sz="1400" spc="150">
              <a:solidFill>
                <a:schemeClr val="tx1"/>
              </a:solidFill>
              <a:effectLst/>
              <a:latin typeface="+mn-ea"/>
              <a:sym typeface="+mn-ea"/>
            </a:endParaRPr>
          </a:p>
        </p:txBody>
      </p:sp>
      <p:sp>
        <p:nvSpPr>
          <p:cNvPr id="104928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培训可以让新员工了解公司的沟通流程和规范，避免因不熟悉流程而产生的沟通成本。</a:t>
            </a:r>
            <a:endParaRPr lang="zh-CN" altLang="en-US" sz="1400" spc="150">
              <a:solidFill>
                <a:schemeClr val="tx1"/>
              </a:solidFill>
              <a:effectLst/>
              <a:latin typeface="+mn-ea"/>
              <a:sym typeface="+mn-ea"/>
            </a:endParaRPr>
          </a:p>
        </p:txBody>
      </p:sp>
      <p:sp>
        <p:nvSpPr>
          <p:cNvPr id="104928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培训可以帮助新员工建立良好的人际关系，增强团队凝聚力，降低沟通成本。</a:t>
            </a:r>
            <a:endParaRPr lang="zh-CN" altLang="en-US" sz="1400" spc="150">
              <a:solidFill>
                <a:schemeClr val="tx1"/>
              </a:solidFill>
              <a:effectLst/>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34" name="文本占位符 4"/>
          <p:cNvSpPr>
            <a:spLocks noGrp="1"/>
          </p:cNvSpPr>
          <p:nvPr>
            <p:ph type="body" idx="2"/>
            <p:custDataLst>
              <p:tags r:id="rId2"/>
            </p:custDataLst>
          </p:nvPr>
        </p:nvSpPr>
        <p:spPr/>
        <p:txBody>
          <a:bodyPr>
            <a:normAutofit fontScale="99286" lnSpcReduction="10000"/>
          </a:bodyPr>
          <a:lstStyle/>
          <a:p>
            <a:r>
              <a:rPr lang="zh-CN" altLang="en-US"/>
              <a:t>03</a:t>
            </a:r>
            <a:endParaRPr lang="zh-CN" altLang="en-US"/>
          </a:p>
        </p:txBody>
      </p:sp>
      <p:sp>
        <p:nvSpPr>
          <p:cNvPr id="1049336" name="标题 5"/>
          <p:cNvSpPr>
            <a:spLocks noGrp="1"/>
          </p:cNvSpPr>
          <p:nvPr>
            <p:ph type="title" idx="1"/>
            <p:custDataLst>
              <p:tags r:id="rId3"/>
            </p:custDataLst>
          </p:nvPr>
        </p:nvSpPr>
        <p:spPr/>
        <p:txBody>
          <a:bodyPr>
            <a:normAutofit fontScale="90000"/>
          </a:bodyPr>
          <a:lstStyle/>
          <a:p>
            <a:r>
              <a:rPr lang="zh-CN" altLang="en-US"/>
              <a:t>沟通技巧在岗前培训中的应用</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26" name="标题 2"/>
          <p:cNvSpPr>
            <a:spLocks noGrp="1"/>
          </p:cNvSpPr>
          <p:nvPr>
            <p:ph type="title" idx="1"/>
          </p:nvPr>
        </p:nvSpPr>
        <p:spPr/>
        <p:txBody>
          <a:bodyPr>
            <a:normAutofit fontScale="91667"/>
          </a:bodyPr>
          <a:lstStyle/>
          <a:p>
            <a:r>
              <a:rPr lang="zh-CN" altLang="en-US"/>
              <a:t>有效倾听</a:t>
            </a:r>
            <a:endParaRPr lang="zh-CN" altLang="en-US"/>
          </a:p>
        </p:txBody>
      </p:sp>
      <p:sp>
        <p:nvSpPr>
          <p:cNvPr id="1049428"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30"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32"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了解对方表达的意思和情感</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434"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36"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38"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给予反馈和确认</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440"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42"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44"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避免打断对方或过早给出建议或解决方案</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446"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48"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50"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保持开放心态，接受不同观点和意见</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96" name="标题 2"/>
          <p:cNvSpPr>
            <a:spLocks noGrp="1"/>
          </p:cNvSpPr>
          <p:nvPr>
            <p:ph type="title" idx="1"/>
          </p:nvPr>
        </p:nvSpPr>
        <p:spPr/>
        <p:txBody>
          <a:bodyPr>
            <a:normAutofit fontScale="91667"/>
          </a:bodyPr>
          <a:lstStyle/>
          <a:p>
            <a:r>
              <a:rPr lang="zh-CN" altLang="en-US"/>
              <a:t>准确表达</a:t>
            </a:r>
            <a:endParaRPr lang="zh-CN" altLang="en-US"/>
          </a:p>
        </p:txBody>
      </p:sp>
      <p:sp>
        <p:nvSpPr>
          <p:cNvPr id="1049498"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0"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6"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8"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清晰简洁地传达信息，避免使用模糊或含糊的语言。</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51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避免使用攻击性或负面的语言，以免引起不必要的冲突和误解。</a:t>
            </a:r>
            <a:endParaRPr sz="2000" err="1">
              <a:solidFill>
                <a:schemeClr val="tx1">
                  <a:lumMod val="75000"/>
                  <a:lumOff val="25000"/>
                </a:schemeClr>
              </a:solidFill>
              <a:latin typeface="+mn-ea"/>
              <a:ea typeface="+mn-ea"/>
              <a:cs typeface="+mn-ea"/>
              <a:sym typeface="+mn-lt"/>
            </a:endParaRPr>
          </a:p>
        </p:txBody>
      </p:sp>
      <p:sp>
        <p:nvSpPr>
          <p:cNvPr id="1049518"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0"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52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6"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8"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确保信息完整和准确，不要遗漏重要细节或提供错误信息。</a:t>
            </a:r>
            <a:endParaRPr sz="2000" err="1">
              <a:solidFill>
                <a:schemeClr val="tx1">
                  <a:lumMod val="75000"/>
                  <a:lumOff val="25000"/>
                </a:schemeClr>
              </a:solidFill>
              <a:latin typeface="+mn-ea"/>
              <a:ea typeface="+mn-ea"/>
              <a:cs typeface="+mn-ea"/>
              <a:sym typeface="+mn-lt"/>
            </a:endParaRPr>
          </a:p>
        </p:txBody>
      </p:sp>
      <p:sp>
        <p:nvSpPr>
          <p:cNvPr id="104953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使用具体的词汇和短语，使信息更易于理解和记忆。</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82" name="标题 2"/>
          <p:cNvSpPr>
            <a:spLocks noGrp="1"/>
          </p:cNvSpPr>
          <p:nvPr>
            <p:ph type="title" idx="1"/>
          </p:nvPr>
        </p:nvSpPr>
        <p:spPr/>
        <p:txBody>
          <a:bodyPr>
            <a:normAutofit fontScale="91667"/>
          </a:bodyPr>
          <a:lstStyle/>
          <a:p>
            <a:r>
              <a:rPr lang="zh-CN" altLang="en-US"/>
              <a:t>提问技巧</a:t>
            </a:r>
            <a:endParaRPr lang="zh-CN" altLang="en-US"/>
          </a:p>
        </p:txBody>
      </p:sp>
      <p:sp>
        <p:nvSpPr>
          <p:cNvPr id="1049584"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明确目的：提问前要明确自己的目的和需求，避免问题过于笼统或模糊。</a:t>
            </a:r>
            <a:endParaRPr lang="zh-CN" altLang="en-US" sz="1200" spc="150">
              <a:solidFill>
                <a:schemeClr val="tx1">
                  <a:lumMod val="65000"/>
                  <a:lumOff val="35000"/>
                </a:schemeClr>
              </a:solidFill>
              <a:latin typeface="+mn-ea"/>
              <a:sym typeface="+mn-ea"/>
            </a:endParaRPr>
          </a:p>
        </p:txBody>
      </p:sp>
      <p:sp>
        <p:nvSpPr>
          <p:cNvPr id="1049586"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开放式问题：多提开放式问题，避免是或否的回答，引导对方深入思考和表达。</a:t>
            </a:r>
            <a:endParaRPr lang="zh-CN" altLang="en-US" sz="1200" spc="150">
              <a:solidFill>
                <a:schemeClr val="tx1">
                  <a:lumMod val="65000"/>
                  <a:lumOff val="35000"/>
                </a:schemeClr>
              </a:solidFill>
              <a:latin typeface="+mn-ea"/>
              <a:sym typeface="+mn-ea"/>
            </a:endParaRPr>
          </a:p>
        </p:txBody>
      </p:sp>
      <p:sp>
        <p:nvSpPr>
          <p:cNvPr id="1049588"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倾听和反馈：认真倾听对方的回答，给予反馈和回应，促进对话的互动和交流。</a:t>
            </a:r>
            <a:endParaRPr lang="zh-CN" altLang="en-US" sz="1200" spc="150">
              <a:solidFill>
                <a:schemeClr val="tx1">
                  <a:lumMod val="65000"/>
                  <a:lumOff val="35000"/>
                </a:schemeClr>
              </a:solidFill>
              <a:latin typeface="+mn-ea"/>
              <a:sym typeface="+mn-ea"/>
            </a:endParaRPr>
          </a:p>
        </p:txBody>
      </p:sp>
      <p:sp>
        <p:nvSpPr>
          <p:cNvPr id="1049590"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避免诱导式问题：避免提出诱导对方回答的问题，让对方自由表达自己的观点和想法。</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636" name="标题 2"/>
          <p:cNvSpPr>
            <a:spLocks noGrp="1"/>
          </p:cNvSpPr>
          <p:nvPr>
            <p:ph type="title" idx="1"/>
          </p:nvPr>
        </p:nvSpPr>
        <p:spPr/>
        <p:txBody>
          <a:bodyPr>
            <a:normAutofit fontScale="91667"/>
          </a:bodyPr>
          <a:lstStyle/>
          <a:p>
            <a:r>
              <a:rPr lang="zh-CN" altLang="en-US"/>
              <a:t>非语言沟通</a:t>
            </a:r>
            <a:endParaRPr lang="zh-CN" altLang="en-US"/>
          </a:p>
        </p:txBody>
      </p:sp>
      <p:sp>
        <p:nvSpPr>
          <p:cNvPr id="104963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64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肢体语言：通过肢体动作和表情传达信息</a:t>
            </a:r>
            <a:endParaRPr lang="zh-CN" altLang="en-US" sz="2000" spc="150">
              <a:solidFill>
                <a:schemeClr val="tx1">
                  <a:lumMod val="75000"/>
                  <a:lumOff val="25000"/>
                </a:schemeClr>
              </a:solidFill>
              <a:latin typeface="+mn-ea"/>
              <a:sym typeface="+mn-ea"/>
            </a:endParaRPr>
          </a:p>
        </p:txBody>
      </p:sp>
      <p:sp>
        <p:nvSpPr>
          <p:cNvPr id="104964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64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64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眼神交流：增强交流效果，传递信任和关注</a:t>
            </a:r>
            <a:endParaRPr lang="zh-CN" altLang="en-US" sz="2000" spc="150">
              <a:solidFill>
                <a:schemeClr val="tx1">
                  <a:lumMod val="75000"/>
                  <a:lumOff val="25000"/>
                </a:schemeClr>
              </a:solidFill>
              <a:latin typeface="+mn-ea"/>
              <a:sym typeface="+mn-ea"/>
            </a:endParaRPr>
          </a:p>
        </p:txBody>
      </p:sp>
      <p:sp>
        <p:nvSpPr>
          <p:cNvPr id="104964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65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65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倾听技巧：积极倾听，理解对方意图和需求</a:t>
            </a:r>
            <a:endParaRPr lang="zh-CN" altLang="en-US" sz="2000" spc="150">
              <a:solidFill>
                <a:schemeClr val="tx1">
                  <a:lumMod val="75000"/>
                  <a:lumOff val="25000"/>
                </a:schemeClr>
              </a:solidFill>
              <a:latin typeface="+mn-ea"/>
              <a:sym typeface="+mn-ea"/>
            </a:endParaRPr>
          </a:p>
        </p:txBody>
      </p:sp>
      <p:sp>
        <p:nvSpPr>
          <p:cNvPr id="104965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65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65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情绪管理：控制情绪，保持冷静，避免冲突</a:t>
            </a:r>
            <a:endParaRPr lang="zh-CN" altLang="en-US" sz="2000" spc="150">
              <a:solidFill>
                <a:schemeClr val="tx1">
                  <a:lumMod val="75000"/>
                  <a:lumOff val="25000"/>
                </a:schemeClr>
              </a:solidFill>
              <a:latin typeface="+mn-ea"/>
              <a:sym typeface="+mn-ea"/>
            </a:endParaRPr>
          </a:p>
        </p:txBody>
      </p:sp>
      <p:sp>
        <p:nvSpPr>
          <p:cNvPr id="104966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706" name="文本占位符 4"/>
          <p:cNvSpPr>
            <a:spLocks noGrp="1"/>
          </p:cNvSpPr>
          <p:nvPr>
            <p:ph type="body" idx="2"/>
            <p:custDataLst>
              <p:tags r:id="rId2"/>
            </p:custDataLst>
          </p:nvPr>
        </p:nvSpPr>
        <p:spPr/>
        <p:txBody>
          <a:bodyPr>
            <a:normAutofit fontScale="99286" lnSpcReduction="10000"/>
          </a:bodyPr>
          <a:lstStyle/>
          <a:p>
            <a:r>
              <a:rPr lang="zh-CN" altLang="en-US"/>
              <a:t>04</a:t>
            </a:r>
            <a:endParaRPr lang="zh-CN" altLang="en-US"/>
          </a:p>
        </p:txBody>
      </p:sp>
      <p:sp>
        <p:nvSpPr>
          <p:cNvPr id="1049708" name="标题 5"/>
          <p:cNvSpPr>
            <a:spLocks noGrp="1"/>
          </p:cNvSpPr>
          <p:nvPr>
            <p:ph type="title" idx="1"/>
            <p:custDataLst>
              <p:tags r:id="rId3"/>
            </p:custDataLst>
          </p:nvPr>
        </p:nvSpPr>
        <p:spPr/>
        <p:txBody>
          <a:bodyPr>
            <a:normAutofit fontScale="90000"/>
          </a:bodyPr>
          <a:lstStyle/>
          <a:p>
            <a:r>
              <a:rPr lang="zh-CN" altLang="en-US"/>
              <a:t>团队合作在岗前培训中的培养</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798" name="标题 2"/>
          <p:cNvSpPr>
            <a:spLocks noGrp="1"/>
          </p:cNvSpPr>
          <p:nvPr>
            <p:ph type="title" idx="1"/>
          </p:nvPr>
        </p:nvSpPr>
        <p:spPr/>
        <p:txBody>
          <a:bodyPr>
            <a:normAutofit fontScale="90000"/>
          </a:bodyPr>
          <a:lstStyle/>
          <a:p>
            <a:r>
              <a:rPr lang="zh-CN" altLang="en-US"/>
              <a:t>树立团队意识</a:t>
            </a:r>
            <a:endParaRPr lang="zh-CN" altLang="en-US"/>
          </a:p>
        </p:txBody>
      </p:sp>
      <p:sp>
        <p:nvSpPr>
          <p:cNvPr id="1049800" name="矩形: 圆角 4"/>
          <p:cNvSpPr/>
          <p:nvPr>
            <p:custDataLst>
              <p:tags r:id="rId2"/>
            </p:custDataLst>
          </p:nvPr>
        </p:nvSpPr>
        <p:spPr>
          <a:xfrm>
            <a:off x="608400" y="3368738"/>
            <a:ext cx="2562130"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802" name="正文"/>
          <p:cNvSpPr txBox="1"/>
          <p:nvPr>
            <p:custDataLst>
              <p:tags r:id="rId3"/>
            </p:custDataLst>
          </p:nvPr>
        </p:nvSpPr>
        <p:spPr>
          <a:xfrm>
            <a:off x="778352" y="3574335"/>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了解团队目标和期望</a:t>
            </a:r>
            <a:endParaRPr lang="zh-CN" altLang="en-US" sz="1600" spc="150">
              <a:solidFill>
                <a:schemeClr val="tx1"/>
              </a:solidFill>
              <a:latin typeface="+mn-ea"/>
            </a:endParaRPr>
          </a:p>
        </p:txBody>
      </p:sp>
      <p:sp>
        <p:nvSpPr>
          <p:cNvPr id="1049804" name="矩形: 圆角 4"/>
          <p:cNvSpPr/>
          <p:nvPr>
            <p:custDataLst>
              <p:tags r:id="rId4"/>
            </p:custDataLst>
          </p:nvPr>
        </p:nvSpPr>
        <p:spPr>
          <a:xfrm>
            <a:off x="9016232" y="3369375"/>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806" name="正文"/>
          <p:cNvSpPr txBox="1"/>
          <p:nvPr>
            <p:custDataLst>
              <p:tags r:id="rId5"/>
            </p:custDataLst>
          </p:nvPr>
        </p:nvSpPr>
        <p:spPr>
          <a:xfrm>
            <a:off x="9186183" y="3574972"/>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共同成长，共享成果</a:t>
            </a:r>
            <a:endParaRPr lang="zh-CN" altLang="en-US" sz="1600" spc="150">
              <a:solidFill>
                <a:schemeClr val="tx1"/>
              </a:solidFill>
              <a:latin typeface="+mn-ea"/>
            </a:endParaRPr>
          </a:p>
        </p:txBody>
      </p:sp>
      <p:sp>
        <p:nvSpPr>
          <p:cNvPr id="1049808" name="矩形: 圆角 4"/>
          <p:cNvSpPr/>
          <p:nvPr>
            <p:custDataLst>
              <p:tags r:id="rId6"/>
            </p:custDataLst>
          </p:nvPr>
        </p:nvSpPr>
        <p:spPr>
          <a:xfrm>
            <a:off x="3411011" y="3370011"/>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810" name="正文"/>
          <p:cNvSpPr txBox="1"/>
          <p:nvPr>
            <p:custDataLst>
              <p:tags r:id="rId7"/>
            </p:custDataLst>
          </p:nvPr>
        </p:nvSpPr>
        <p:spPr>
          <a:xfrm>
            <a:off x="3581599" y="3575608"/>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建立信任和尊重</a:t>
            </a:r>
            <a:endParaRPr lang="zh-CN" altLang="en-US" sz="1600" spc="150">
              <a:solidFill>
                <a:schemeClr val="tx1"/>
              </a:solidFill>
              <a:latin typeface="+mn-ea"/>
            </a:endParaRPr>
          </a:p>
        </p:txBody>
      </p:sp>
      <p:sp>
        <p:nvSpPr>
          <p:cNvPr id="1049812" name="矩形: 圆角 4"/>
          <p:cNvSpPr/>
          <p:nvPr>
            <p:custDataLst>
              <p:tags r:id="rId8"/>
            </p:custDataLst>
          </p:nvPr>
        </p:nvSpPr>
        <p:spPr>
          <a:xfrm>
            <a:off x="6213621" y="3370648"/>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814" name="正文"/>
          <p:cNvSpPr txBox="1"/>
          <p:nvPr>
            <p:custDataLst>
              <p:tags r:id="rId9"/>
            </p:custDataLst>
          </p:nvPr>
        </p:nvSpPr>
        <p:spPr>
          <a:xfrm>
            <a:off x="6383573" y="3576245"/>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有效沟通，避免冲突</a:t>
            </a:r>
            <a:endParaRPr lang="zh-CN" altLang="en-US" sz="1600" spc="150">
              <a:solidFill>
                <a:schemeClr val="tx1"/>
              </a:solidFill>
              <a:latin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860" name="标题 2"/>
          <p:cNvSpPr>
            <a:spLocks noGrp="1"/>
          </p:cNvSpPr>
          <p:nvPr>
            <p:ph type="title" idx="1"/>
          </p:nvPr>
        </p:nvSpPr>
        <p:spPr/>
        <p:txBody>
          <a:bodyPr>
            <a:normAutofit fontScale="91667"/>
          </a:bodyPr>
          <a:lstStyle/>
          <a:p>
            <a:r>
              <a:rPr lang="zh-CN" altLang="en-US"/>
              <a:t>明确团队目标</a:t>
            </a:r>
            <a:endParaRPr lang="zh-CN" altLang="en-US"/>
          </a:p>
        </p:txBody>
      </p:sp>
      <p:sp>
        <p:nvSpPr>
          <p:cNvPr id="1049862"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864"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866"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86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通过团队讨论和决策，确保每个成员对团队目标的实现有所贡献。</a:t>
            </a:r>
            <a:endParaRPr lang="en-US" altLang="zh-CN">
              <a:solidFill>
                <a:schemeClr val="dk1">
                  <a:lumMod val="80000"/>
                  <a:lumOff val="20000"/>
                </a:schemeClr>
              </a:solidFill>
              <a:latin typeface="+mn-ea"/>
              <a:sym typeface="+mn-ea"/>
            </a:endParaRPr>
          </a:p>
        </p:txBody>
      </p:sp>
      <p:sp>
        <p:nvSpPr>
          <p:cNvPr id="1049870"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872"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874"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876"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制定具体的团队目标，确保每个成员都清楚了解并认同。</a:t>
            </a:r>
            <a:endParaRPr lang="zh-CN" altLang="en-US">
              <a:solidFill>
                <a:schemeClr val="dk1">
                  <a:lumMod val="80000"/>
                  <a:lumOff val="20000"/>
                </a:schemeClr>
              </a:solidFill>
              <a:latin typeface="+mn-ea"/>
              <a:sym typeface="+mn-ea"/>
            </a:endParaRPr>
          </a:p>
        </p:txBody>
      </p:sp>
      <p:sp>
        <p:nvSpPr>
          <p:cNvPr id="1049878"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880"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882"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884"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定期回顾和更新团队目标，确保与培训计划和实际工作需求保持一致。</a:t>
            </a:r>
            <a:endParaRPr lang="zh-CN" altLang="en-US">
              <a:solidFill>
                <a:schemeClr val="dk1">
                  <a:lumMod val="80000"/>
                  <a:lumOff val="20000"/>
                </a:schemeClr>
              </a:solidFill>
              <a:latin typeface="+mn-ea"/>
              <a:sym typeface="+mn-ea"/>
            </a:endParaRPr>
          </a:p>
        </p:txBody>
      </p:sp>
      <p:sp>
        <p:nvSpPr>
          <p:cNvPr id="1049886"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888"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890"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892"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鼓励团队成员在日常工作中关注团队目标，并寻求与团队目标一致的解决方案。</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https://d.book118.com/666030030112010035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atalog"/>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8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_0**"/>
  <p:tag name="KSO_WM_UNIT_LAYERLEVEL" val="1"/>
</p:tagLst>
</file>

<file path=ppt/tags/tag105.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01"/>
  <p:tag name="KSO_WM_TEMPLATE_MASTER_TYPE" val="0"/>
  <p:tag name="KSO_WM_TEMPLATE_SUBCATEGORY" val="29"/>
  <p:tag name="KSO_WM_TEMPLATE_THUMBS_INDEX" val="1、11"/>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301"/>
  <p:tag name="KSO_WM_UNIT_COMPATIBLE" val="0"/>
  <p:tag name="KSO_WM_UNIT_CONTENT_GROUP_TYPE" val="contentchip"/>
  <p:tag name="KSO_WM_UNIT_DIAGRAM_ISNUMVISUAL" val="0"/>
  <p:tag name="KSO_WM_UNIT_DIAGRAM_ISREFERUNIT" val="0"/>
  <p:tag name="KSO_WM_UNIT_HIGHLIGHT" val="0"/>
  <p:tag name="KSO_WM_UNIT_ID" val="custom20230301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301"/>
  <p:tag name="KSO_WM_UNIT_COMPATIBLE" val="0"/>
  <p:tag name="KSO_WM_UNIT_CONTENT_GROUP_TYPE" val="contentchip"/>
  <p:tag name="KSO_WM_UNIT_DIAGRAM_ISNUMVISUAL" val="0"/>
  <p:tag name="KSO_WM_UNIT_DIAGRAM_ISREFERUNIT" val="0"/>
  <p:tag name="KSO_WM_UNIT_HIGHLIGHT" val="0"/>
  <p:tag name="KSO_WM_UNIT_ID" val="custom20230301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109.xml><?xml version="1.0" encoding="utf-8"?>
<p:tagLst xmlns:p="http://schemas.openxmlformats.org/presentationml/2006/main">
  <p:tag name="KSO_WM_BEAUTIFY_FLAG" val="#wm#"/>
  <p:tag name="KSO_WM_SLIDE_CONTENT_AREA" val="{&quot;left&quot;:&quot;16.65&quot;,&quot;top&quot;:&quot;120.25&quot;,&quot;width&quot;:&quot;708.25&quot;,&quot;height&quot;:&quot;249.75&quot;}"/>
  <p:tag name="KSO_WM_SLIDE_ID" val="custom20230301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01"/>
  <p:tag name="KSO_WM_TEMPLATE_MASTER_TYPE" val="0"/>
  <p:tag name="KSO_WM_TEMPLATE_SUBCATEGORY" val="29"/>
  <p:tag name="KSO_WM_TEMPLATE_THUMBS_INDEX" val="1、11"/>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b*1"/>
  <p:tag name="KSO_WM_UNIT_INDEX" val="1"/>
  <p:tag name="KSO_WM_UNIT_ISCONTENTSTITLE" val="0"/>
  <p:tag name="KSO_WM_UNIT_ISNUMDGMTITLE" val="0"/>
  <p:tag name="KSO_WM_UNIT_LAYERLEVEL" val="1"/>
  <p:tag name="KSO_WM_UNIT_NOCLEAR" val="0"/>
  <p:tag name="KSO_WM_UNIT_PRESET_TEXT" val="Catalog"/>
  <p:tag name="KSO_WM_UNIT_TYPE" val="b"/>
  <p:tag name="KSO_WM_UNIT_VALUE" val="17"/>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a*1_1_1"/>
  <p:tag name="KSO_WM_UNIT_INDEX" val="1_1_1"/>
  <p:tag name="KSO_WM_UNIT_ISCONTENTSTITLE" val="0"/>
  <p:tag name="KSO_WM_UNIT_ISNUMDGMTITLE" val="0"/>
  <p:tag name="KSO_WM_UNIT_LAYERLEVEL" val="1_1_1"/>
  <p:tag name="KSO_WM_UNIT_NOCLEAR" val="0"/>
  <p:tag name="KSO_WM_UNIT_PRESET_TEXT" val="单击此处 添加目录标题"/>
  <p:tag name="KSO_WM_UNIT_TYPE" val="l_h_a"/>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0,&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a*1_2_1"/>
  <p:tag name="KSO_WM_UNIT_INDEX" val="1_2_1"/>
  <p:tag name="KSO_WM_UNIT_ISCONTENTSTITLE" val="0"/>
  <p:tag name="KSO_WM_UNIT_ISNUMDGMTITLE" val="0"/>
  <p:tag name="KSO_WM_UNIT_LAYERLEVEL" val="1_1_1"/>
  <p:tag name="KSO_WM_UNIT_NOCLEAR" val="0"/>
  <p:tag name="KSO_WM_UNIT_PRESET_TEXT" val="单击此处 添加目录标题"/>
  <p:tag name="KSO_WM_UNIT_TYPE" val="l_h_a"/>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0,&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a*1_3_1"/>
  <p:tag name="KSO_WM_UNIT_INDEX" val="1_3_1"/>
  <p:tag name="KSO_WM_UNIT_ISCONTENTSTITLE" val="0"/>
  <p:tag name="KSO_WM_UNIT_ISNUMDGMTITLE" val="0"/>
  <p:tag name="KSO_WM_UNIT_LAYERLEVEL" val="1_1_1"/>
  <p:tag name="KSO_WM_UNIT_NOCLEAR" val="0"/>
  <p:tag name="KSO_WM_UNIT_PRESET_TEXT" val="单击此处 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0,&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a*1_4_1"/>
  <p:tag name="KSO_WM_UNIT_INDEX" val="1_4_1"/>
  <p:tag name="KSO_WM_UNIT_ISCONTENTSTITLE" val="0"/>
  <p:tag name="KSO_WM_UNIT_ISNUMDGMTITLE" val="0"/>
  <p:tag name="KSO_WM_UNIT_LAYERLEVEL" val="1_1_1"/>
  <p:tag name="KSO_WM_UNIT_NOCLEAR" val="0"/>
  <p:tag name="KSO_WM_UNIT_PRESET_TEXT" val="单击此处 添加目录标题"/>
  <p:tag name="KSO_WM_UNIT_TYPE" val="l_h_a"/>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0,&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5_1"/>
  <p:tag name="KSO_WM_UNIT_INDEX" val="1_5_1"/>
  <p:tag name="KSO_WM_UNIT_LAYERLEVEL" val="1_1_1"/>
  <p:tag name="KSO_WM_UNIT_PRESET_TEXT" val="05"/>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a*1_5_1"/>
  <p:tag name="KSO_WM_UNIT_INDEX" val="1_5_1"/>
  <p:tag name="KSO_WM_UNIT_ISCONTENTSTITLE" val="0"/>
  <p:tag name="KSO_WM_UNIT_ISNUMDGMTITLE" val="0"/>
  <p:tag name="KSO_WM_UNIT_LAYERLEVEL" val="1_1_1"/>
  <p:tag name="KSO_WM_UNIT_NOCLEAR" val="0"/>
  <p:tag name="KSO_WM_UNIT_PRESET_TEXT" val="单击此处 添加目录标题"/>
  <p:tag name="KSO_WM_UNIT_TYPE" val="l_h_a"/>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0,&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5_2"/>
  <p:tag name="KSO_WM_UNIT_INDEX" val="1_5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6_1"/>
  <p:tag name="KSO_WM_UNIT_INDEX" val="1_6_1"/>
  <p:tag name="KSO_WM_UNIT_LAYERLEVEL" val="1_1_1"/>
  <p:tag name="KSO_WM_UNIT_PRESET_TEXT" val="06"/>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a*1_6_1"/>
  <p:tag name="KSO_WM_UNIT_INDEX" val="1_6_1"/>
  <p:tag name="KSO_WM_UNIT_ISCONTENTSTITLE" val="0"/>
  <p:tag name="KSO_WM_UNIT_ISNUMDGMTITLE" val="0"/>
  <p:tag name="KSO_WM_UNIT_LAYERLEVEL" val="1_1_1"/>
  <p:tag name="KSO_WM_UNIT_NOCLEAR" val="0"/>
  <p:tag name="KSO_WM_UNIT_PRESET_TEXT" val="单击此处 添加目录标题"/>
  <p:tag name="KSO_WM_UNIT_TYPE" val="l_h_a"/>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0,&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6_2"/>
  <p:tag name="KSO_WM_UNIT_INDEX" val="1_6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7_1"/>
  <p:tag name="KSO_WM_UNIT_INDEX" val="1_7_1"/>
  <p:tag name="KSO_WM_UNIT_LAYERLEVEL" val="1_1_1"/>
  <p:tag name="KSO_WM_UNIT_PRESET_TEXT" val="07"/>
  <p:tag name="KSO_WM_UNIT_SUBTYPE" val="d"/>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a*1_7_1"/>
  <p:tag name="KSO_WM_UNIT_INDEX" val="1_7_1"/>
  <p:tag name="KSO_WM_UNIT_ISCONTENTSTITLE" val="0"/>
  <p:tag name="KSO_WM_UNIT_ISNUMDGMTITLE" val="0"/>
  <p:tag name="KSO_WM_UNIT_LAYERLEVEL" val="1_1_1"/>
  <p:tag name="KSO_WM_UNIT_NOCLEAR" val="0"/>
  <p:tag name="KSO_WM_UNIT_PRESET_TEXT" val="单击此处 添加目录标题"/>
  <p:tag name="KSO_WM_UNIT_TYPE" val="l_h_a"/>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0,&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341.75,&quot;width&quot;:858.6}"/>
  <p:tag name="KSO_WM_TAG_VERSION" val="1.0"/>
  <p:tag name="KSO_WM_TEMPLATE_CATEGORY" val="custom"/>
  <p:tag name="KSO_WM_TEMPLATE_INDEX" val="20230301"/>
  <p:tag name="KSO_WM_UNIT_COMPATIBLE" val="0"/>
  <p:tag name="KSO_WM_UNIT_DIAGRAM_ISNUMVISUAL" val="0"/>
  <p:tag name="KSO_WM_UNIT_DIAGRAM_ISREFERUNIT" val="0"/>
  <p:tag name="KSO_WM_UNIT_HIGHLIGHT" val="0"/>
  <p:tag name="KSO_WM_UNIT_ID" val="custom20230301_7*l_h_i*1_7_2"/>
  <p:tag name="KSO_WM_UNIT_INDEX" val="1_7_2"/>
  <p:tag name="KSO_WM_UNIT_LAYERLEVEL" val="1_1_1"/>
  <p:tag name="KSO_WM_UNIT_TYPE" val="l_h_i"/>
</p:tagLst>
</file>

<file path=ppt/tags/tag133.xml><?xml version="1.0" encoding="utf-8"?>
<p:tagLst xmlns:p="http://schemas.openxmlformats.org/presentationml/2006/main">
  <p:tag name="KSO_WM_BEAUTIFY_FLAG" val="#wm#"/>
  <p:tag name="KSO_WM_DIAGRAM_GROUP_CODE" val="l1-1"/>
  <p:tag name="KSO_WM_SLIDE_DIAGTYPE" val="l"/>
  <p:tag name="KSO_WM_SLIDE_ID" val="custom20230301_7"/>
  <p:tag name="KSO_WM_SLIDE_INDEX" val="7"/>
  <p:tag name="KSO_WM_SLIDE_ITEM_CNT" val="7"/>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01"/>
  <p:tag name="KSO_WM_TEMPLATE_MASTER_TYPE" val="0"/>
  <p:tag name="KSO_WM_TEMPLATE_SUBCATEGORY" val="2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301"/>
  <p:tag name="KSO_WM_UNIT_COMPATIBLE" val="1"/>
  <p:tag name="KSO_WM_UNIT_CONTENT_GROUP_TYPE" val="contentchip"/>
  <p:tag name="KSO_WM_UNIT_DIAGRAM_ISNUMVISUAL" val="0"/>
  <p:tag name="KSO_WM_UNIT_DIAGRAM_ISREFERUNIT" val="0"/>
  <p:tag name="KSO_WM_UNIT_HIGHLIGHT" val="0"/>
  <p:tag name="KSO_WM_UNIT_ID" val="custom20230301_9*e*1"/>
  <p:tag name="KSO_WM_UNIT_INDEX" val="1"/>
  <p:tag name="KSO_WM_UNIT_LAYERLEVEL" val="1"/>
  <p:tag name="KSO_WM_UNIT_NOCLEAR" val="0"/>
  <p:tag name="KSO_WM_UNIT_PRESET_TEXT" val="01"/>
  <p:tag name="KSO_WM_UNIT_TYPE" val="e"/>
  <p:tag name="KSO_WM_UNIT_VALUE" val="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301"/>
  <p:tag name="KSO_WM_UNIT_COMPATIBLE" val="0"/>
  <p:tag name="KSO_WM_UNIT_CONTENT_GROUP_TYPE" val="contentchip"/>
  <p:tag name="KSO_WM_UNIT_DIAGRAM_ISNUMVISUAL" val="0"/>
  <p:tag name="KSO_WM_UNIT_DIAGRAM_ISREFERUNIT" val="0"/>
  <p:tag name="KSO_WM_UNIT_HIGHLIGHT" val="0"/>
  <p:tag name="KSO_WM_UNIT_ID" val="custom20230301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6.xml><?xml version="1.0" encoding="utf-8"?>
<p:tagLst xmlns:p="http://schemas.openxmlformats.org/presentationml/2006/main">
  <p:tag name="KSO_WM_BEAUTIFY_FLAG" val="#wm#"/>
  <p:tag name="KSO_WM_SLIDE_CONTENT_AREA" val="{&quot;left&quot;:&quot;384.2182&quot;,&quot;top&quot;:&quot;108&quot;,&quot;width&quot;:&quot;547.3318&quot;,&quot;height&quot;:&quot;319.6&quot;}"/>
  <p:tag name="KSO_WM_SLIDE_ID" val="custom20230301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1"/>
  <p:tag name="KSO_WM_TEMPLATE_MASTER_TYPE" val="0"/>
  <p:tag name="KSO_WM_TEMPLATE_SUBCATEGORY" val="29"/>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30301"/>
  <p:tag name="KSO_WM_UNIT_COMPATIBLE" val="1"/>
  <p:tag name="KSO_WM_UNIT_CONTENT_GROUP_TYPE" val="contentchip"/>
  <p:tag name="KSO_WM_UNIT_DIAGRAM_ISNUMVISUAL" val="0"/>
  <p:tag name="KSO_WM_UNIT_DIAGRAM_ISREFERUNIT" val="0"/>
  <p:tag name="KSO_WM_UNIT_HIGHLIGHT" val="0"/>
  <p:tag name="KSO_WM_UNIT_ID" val="custom20230301_9*e*1"/>
  <p:tag name="KSO_WM_UNIT_INDEX" val="1"/>
  <p:tag name="KSO_WM_UNIT_LAYERLEVEL" val="1"/>
  <p:tag name="KSO_WM_UNIT_NOCLEAR" val="0"/>
  <p:tag name="KSO_WM_UNIT_PRESET_TEXT" val="02"/>
  <p:tag name="KSO_WM_UNIT_TYPE" val="e"/>
  <p:tag name="KSO_WM_UNIT_VALUE" val="6"/>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301"/>
  <p:tag name="KSO_WM_UNIT_COMPATIBLE" val="0"/>
  <p:tag name="KSO_WM_UNIT_CONTENT_GROUP_TYPE" val="contentchip"/>
  <p:tag name="KSO_WM_UNIT_DIAGRAM_ISNUMVISUAL" val="0"/>
  <p:tag name="KSO_WM_UNIT_DIAGRAM_ISREFERUNIT" val="0"/>
  <p:tag name="KSO_WM_UNIT_HIGHLIGHT" val="0"/>
  <p:tag name="KSO_WM_UNIT_ID" val="custom20230301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9.xml><?xml version="1.0" encoding="utf-8"?>
<p:tagLst xmlns:p="http://schemas.openxmlformats.org/presentationml/2006/main">
  <p:tag name="KSO_WM_BEAUTIFY_FLAG" val="#wm#"/>
  <p:tag name="KSO_WM_SLIDE_CONTENT_AREA" val="{&quot;left&quot;:&quot;384.2182&quot;,&quot;top&quot;:&quot;108&quot;,&quot;width&quot;:&quot;547.3318&quot;,&quot;height&quot;:&quot;319.6&quot;}"/>
  <p:tag name="KSO_WM_SLIDE_ID" val="custom20230301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1"/>
  <p:tag name="KSO_WM_TEMPLATE_MASTER_TYPE" val="0"/>
  <p:tag name="KSO_WM_TEMPLATE_SUBCATEGORY" val="29"/>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30301"/>
  <p:tag name="KSO_WM_UNIT_COMPATIBLE" val="1"/>
  <p:tag name="KSO_WM_UNIT_CONTENT_GROUP_TYPE" val="contentchip"/>
  <p:tag name="KSO_WM_UNIT_DIAGRAM_ISNUMVISUAL" val="0"/>
  <p:tag name="KSO_WM_UNIT_DIAGRAM_ISREFERUNIT" val="0"/>
  <p:tag name="KSO_WM_UNIT_HIGHLIGHT" val="0"/>
  <p:tag name="KSO_WM_UNIT_ID" val="custom20230301_9*e*1"/>
  <p:tag name="KSO_WM_UNIT_INDEX" val="1"/>
  <p:tag name="KSO_WM_UNIT_LAYERLEVEL" val="1"/>
  <p:tag name="KSO_WM_UNIT_NOCLEAR" val="0"/>
  <p:tag name="KSO_WM_UNIT_PRESET_TEXT" val="03"/>
  <p:tag name="KSO_WM_UNIT_TYPE" val="e"/>
  <p:tag name="KSO_WM_UNIT_VALUE" val="6"/>
</p:tagLst>
</file>

<file path=ppt/tags/tag181.xml><?xml version="1.0" encoding="utf-8"?>
<p:tagLst xmlns:p="http://schemas.openxmlformats.org/presentationml/2006/main">
  <p:tag name="KSO_WM_BEAUTIFY_FLAG" val="#wm#"/>
  <p:tag name="KSO_WM_TAG_VERSION" val="1.0"/>
  <p:tag name="KSO_WM_TEMPLATE_CATEGORY" val="custom"/>
  <p:tag name="KSO_WM_TEMPLATE_INDEX" val="20230301"/>
  <p:tag name="KSO_WM_UNIT_COMPATIBLE" val="0"/>
  <p:tag name="KSO_WM_UNIT_CONTENT_GROUP_TYPE" val="contentchip"/>
  <p:tag name="KSO_WM_UNIT_DIAGRAM_ISNUMVISUAL" val="0"/>
  <p:tag name="KSO_WM_UNIT_DIAGRAM_ISREFERUNIT" val="0"/>
  <p:tag name="KSO_WM_UNIT_HIGHLIGHT" val="0"/>
  <p:tag name="KSO_WM_UNIT_ID" val="custom20230301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2.xml><?xml version="1.0" encoding="utf-8"?>
<p:tagLst xmlns:p="http://schemas.openxmlformats.org/presentationml/2006/main">
  <p:tag name="KSO_WM_BEAUTIFY_FLAG" val="#wm#"/>
  <p:tag name="KSO_WM_SLIDE_CONTENT_AREA" val="{&quot;left&quot;:&quot;384.2182&quot;,&quot;top&quot;:&quot;108&quot;,&quot;width&quot;:&quot;547.3318&quot;,&quot;height&quot;:&quot;319.6&quot;}"/>
  <p:tag name="KSO_WM_SLIDE_ID" val="custom20230301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1"/>
  <p:tag name="KSO_WM_TEMPLATE_MASTER_TYPE" val="0"/>
  <p:tag name="KSO_WM_TEMPLATE_SUBCATEGORY" val="29"/>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30301"/>
  <p:tag name="KSO_WM_UNIT_COMPATIBLE" val="1"/>
  <p:tag name="KSO_WM_UNIT_CONTENT_GROUP_TYPE" val="contentchip"/>
  <p:tag name="KSO_WM_UNIT_DIAGRAM_ISNUMVISUAL" val="0"/>
  <p:tag name="KSO_WM_UNIT_DIAGRAM_ISREFERUNIT" val="0"/>
  <p:tag name="KSO_WM_UNIT_HIGHLIGHT" val="0"/>
  <p:tag name="KSO_WM_UNIT_ID" val="custom20230301_9*e*1"/>
  <p:tag name="KSO_WM_UNIT_INDEX" val="1"/>
  <p:tag name="KSO_WM_UNIT_LAYERLEVEL" val="1"/>
  <p:tag name="KSO_WM_UNIT_NOCLEAR" val="0"/>
  <p:tag name="KSO_WM_UNIT_PRESET_TEXT" val="04"/>
  <p:tag name="KSO_WM_UNIT_TYPE" val="e"/>
  <p:tag name="KSO_WM_UNIT_VALUE" val="6"/>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30301"/>
  <p:tag name="KSO_WM_UNIT_COMPATIBLE" val="0"/>
  <p:tag name="KSO_WM_UNIT_CONTENT_GROUP_TYPE" val="contentchip"/>
  <p:tag name="KSO_WM_UNIT_DIAGRAM_ISNUMVISUAL" val="0"/>
  <p:tag name="KSO_WM_UNIT_DIAGRAM_ISREFERUNIT" val="0"/>
  <p:tag name="KSO_WM_UNIT_HIGHLIGHT" val="0"/>
  <p:tag name="KSO_WM_UNIT_ID" val="custom20230301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3.xml><?xml version="1.0" encoding="utf-8"?>
<p:tagLst xmlns:p="http://schemas.openxmlformats.org/presentationml/2006/main">
  <p:tag name="KSO_WM_BEAUTIFY_FLAG" val="#wm#"/>
  <p:tag name="KSO_WM_SLIDE_CONTENT_AREA" val="{&quot;left&quot;:&quot;384.2182&quot;,&quot;top&quot;:&quot;108&quot;,&quot;width&quot;:&quot;547.3318&quot;,&quot;height&quot;:&quot;319.6&quot;}"/>
  <p:tag name="KSO_WM_SLIDE_ID" val="custom20230301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1"/>
  <p:tag name="KSO_WM_TEMPLATE_MASTER_TYPE" val="0"/>
  <p:tag name="KSO_WM_TEMPLATE_SUBCATEGORY" val="29"/>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9">
      <a:dk1>
        <a:sysClr val="windowText" lastClr="000000"/>
      </a:dk1>
      <a:lt1>
        <a:sysClr val="window" lastClr="FFFFFF"/>
      </a:lt1>
      <a:dk2>
        <a:srgbClr val="010437"/>
      </a:dk2>
      <a:lt2>
        <a:srgbClr val="EFEFFF"/>
      </a:lt2>
      <a:accent1>
        <a:srgbClr val="00B050"/>
      </a:accent1>
      <a:accent2>
        <a:srgbClr val="128E96"/>
      </a:accent2>
      <a:accent3>
        <a:srgbClr val="256BDB"/>
      </a:accent3>
      <a:accent4>
        <a:srgbClr val="3F48EF"/>
      </a:accent4>
      <a:accent5>
        <a:srgbClr val="6124D1"/>
      </a:accent5>
      <a:accent6>
        <a:srgbClr val="A67BFD"/>
      </a:accent6>
      <a:hlink>
        <a:srgbClr val="0563C1"/>
      </a:hlink>
      <a:folHlink>
        <a:srgbClr val="954F72"/>
      </a:folHlink>
    </a:clrScheme>
    <a:fontScheme name="自定义 19">
      <a:majorFont>
        <a:latin typeface="MiSans Bold"/>
        <a:ea typeface="MiSans Bold"/>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17</vt:i4>
      </vt:variant>
    </vt:vector>
  </HeadingPairs>
  <TitlesOfParts>
    <vt:vector baseType="lpstr" size="26">
      <vt:lpstr>Arial</vt:lpstr>
      <vt:lpstr>Calibri</vt:lpstr>
      <vt:lpstr>MiSans Bold</vt:lpstr>
      <vt:lpstr>MiSans</vt:lpstr>
      <vt:lpstr>Wingdings</vt:lpstr>
      <vt:lpstr>Calibri Light</vt:lpstr>
      <vt:lpstr>微软雅黑</vt:lpstr>
      <vt:lpstr>宋体</vt:lpstr>
      <vt:lpstr>Office Theme</vt:lpstr>
      <vt:lpstr>岗前培训的沟通与团队合作技巧</vt:lpstr>
      <vt:lpstr>目录</vt:lpstr>
      <vt:lpstr>添加章节标题</vt:lpstr>
      <vt:lpstr>岗前培训的重要性</vt:lpstr>
      <vt:lpstr>提升员工综合素质</vt:lpstr>
      <vt:lpstr>增强团队协作能力</vt:lpstr>
      <vt:lpstr>提高工作效率</vt:lpstr>
      <vt:lpstr>降低沟通成本</vt:lpstr>
      <vt:lpstr>沟通技巧在岗前培训中的应用</vt:lpstr>
      <vt:lpstr>有效倾听</vt:lpstr>
      <vt:lpstr>准确表达</vt:lpstr>
      <vt:lpstr>提问技巧</vt:lpstr>
      <vt:lpstr>非语言沟通</vt:lpstr>
      <vt:lpstr>团队合作在岗前培训中的培养</vt:lpstr>
      <vt:lpstr>树立团队意识</vt:lpstr>
      <vt:lpstr>明确团队目标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2024-09-05T06:19:28.503</cp:lastPrinted>
  <dcterms:created xsi:type="dcterms:W3CDTF">2024-09-04T22:19:28Z</dcterms:created>
  <dcterms:modified xsi:type="dcterms:W3CDTF">2024-09-04T22:19:31Z</dcterms:modified>
</cp:coreProperties>
</file>