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A5AAE-DC2E-4F85-B914-2C9A27F6C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F06EC-0DA4-415A-9D79-BDA599172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D2583-EC23-4612-B193-9E23CE1E5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C62D1-907C-41CC-A287-F2BC723F5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B56C9-18F3-4C0E-B2EF-0FC08A993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8D06B-A121-46CD-BE79-27321ABFE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FA5DB-F5FB-45B0-8933-70077849D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7868F-A150-45AB-81FF-C1B6B383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421DC-CECF-491A-B841-35B2F05BB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FBC83-1530-4672-B916-BBEDF297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E1464-14ED-4415-8800-7B987DCB2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30215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心理健康和生命教育融合前景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心理健康和生命教育概述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心理健康和生命教育融合的必要性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心理健康和生命教育融合的实践探索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心理健康和生命教育融合的挑战与对策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心理健康和生命教育融合的发展趋势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心理健康和生命教育概述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63" r="28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心理健康是指个体内部心理过程和外部行为在逻辑上的一致性，以及心理活动和外部环境的协调性。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心理健康对个人的身心健康、人际关系、工作生活等方面都有重要影响，是个人幸福感和成功的基础。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生命教育是关于生命本质、价值与意义的教育，旨在帮助个体理解生命、珍惜生命、发展生命，提高生存技能和生命质量。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生命教育对于个体的人生观、价值观的塑造，以及应对挫折和压力的能力培养具有重要意义，有助于提升个体的生命质量和幸福感。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生命教育的重要性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心理健康和生命教育在个体发展中相互影响，一方面，良好的心理健康有助于个体更好地理解和珍惜生命；另一方面，生命教育有助于个体提升心理素质，增强应对压力和挫折的能力。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互补关系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心理健康和生命教育在内容和方法上具有互补性，可以相互促进，共同提升个体的整体素质和幸福感。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611" b="66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心理健康与生命教育的关系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心理健康和生命教育融合的必要性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心理问题日益普遍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随着社会压力的增加和生活节奏的加快，心理问题如焦虑、抑郁等日益普遍，对个人和社会造成严重影响。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心理健康和生命教育融合的必要性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面对心理问题的挑战，将心理健康和生命教育融合起来，能够提供更加全面和有效的解决方案，帮助个体更好地应对心理问题。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应对心理问题的需要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心理健康是提高生命质量的重要因素之一，通过生命教育引导个体关注内在成长和幸福感，有助于提升生命质量。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生命质量与心理健康密切相关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将心理健康和生命教育融合，能够更好地引导个体关注内在需求，培养积极的生活态度和价值观，从而提高生命质量。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心理健康和生命教育融合的促进作用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提高生命质量的需要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个人全面发展需要多方面支持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个人全面发展包括知识、技能、情感、价值观等多个方面，需要多方面的支持和引导。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心理健康和生命教育融合的互补性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心理健康和生命教育在个体发展过程中具有互补作用，将两者融合能够更好地满足个体全面发展的需求，促进个体在知识、技能、情感、价值观等方面的全面发展。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促进个人全面发展的需要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心理健康和生命教育融合的实践探索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https://d.book118.com/666030215002010100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2024-09-23T17:56:37.461</cp:lastPrinted>
  <dcterms:created xsi:type="dcterms:W3CDTF">2024-09-23T09:56:37Z</dcterms:created>
  <dcterms:modified xsi:type="dcterms:W3CDTF">2024-09-23T09:56:39Z</dcterms:modified>
</cp:coreProperties>
</file>