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66C75-3BFF-405C-91BC-27C26B881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A1939E-CA87-47CA-8E1D-1C83CF697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A61E6-4C4C-49EF-B78E-29BF5AB8F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7D45A9-2A21-4F31-AF39-D556823D7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DF6096-3FE9-4BD3-8642-4FB7E92AC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8D0A4F-A668-41E6-B24F-E5A87645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B09EBD-540F-4B69-ABC2-98538AE66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CDA14C-5D33-45E8-8357-C5D5D248F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3F483D-EF73-4A8B-919A-3F66D1CD3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2313B-FA85-40F7-9ECC-7A3E57579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51982-09A0-4113-B5D9-B4C23C702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03224014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教学培训反思总结报告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培训反思与改进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培训成果与收获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当前教育改革的需求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随着教育改革的深入推进，教师需要不断更新教学理念和教学方法，以适应新的教育环境。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教师专业发展的需要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教师作为专业人员，需要不断学习和成长，提高自身的教学水平和专业素养。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提高教学质量的需求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通过培训，教师可以掌握有效的教学策略和技巧，提高课堂教学效果和学生的学习成绩。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92" r="182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使教师了解新的教育理念和教学方法，转变传统的教学观念。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更新教学理念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通过培训，使教师掌握有效的教学策略和技巧，提高课堂教学效果。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提高教学技能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通过培训，提高教师的专业素养和教育教学能力，为教师的专业发展奠定基础。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增强教师专业素养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通过培训，促进教师之间的交流与合作，共同提高教学水平和专业素养。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促进教师之间的交流与合作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193" r="1319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110" r="201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本次培训的内容是否全面，是否覆盖了所有需要掌握的知识点。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培训内容是否深入，是否能够满足学员的深度学习需求。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培训内容是否与实际工作紧密相关，是否有助于学员解决实际问题。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培训内容是否及时更新，是否反映了最新的行业发展和技术变化。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内容充实度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内容深度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实际应用性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更新频率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教学资源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培训方法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培训过程中使用的方法是否合适，是否能有效地传递知识。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培训过程中是否有足够的互动环节，是否鼓励学员参与和提问。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培训过程中技术支持是否到位，是否能有效解决学员遇到的技术问题。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培训过程中提供的教学资源是否充足，是否有助于学员的学习。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培训结束后采用的考核方式是否合理，是否能真实反映学员的学习成果。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考核方式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是否收集了学员的反馈意见，是否对反馈意见进行了分析和处理。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反馈收集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培训结束后是否有后续的跟进措施，是否能帮助学员巩固所学知识。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后续跟进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培训结束后是否进行了效果跟踪，是否根据效果反馈进行了必要的调整和改进。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效果跟踪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培训反思与改进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32" r="1743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部分课程内容过于基础，未能满足高级学员的需求。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内容深度不足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教学方法单一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时间安排不合理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技术设施故障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培训过程中过于依赖讲授式教学，缺乏互动和实践环节。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部分课程时间过长，导致学员疲劳和注意力下降。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培训过程中出现技术故障，影响了教学进度和效果。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培训过程中的问题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https://d.book118.com/666032240142010034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2024-09-03T23:14:40.113</cp:lastPrinted>
  <dcterms:created xsi:type="dcterms:W3CDTF">2024-09-03T15:14:40Z</dcterms:created>
  <dcterms:modified xsi:type="dcterms:W3CDTF">2024-09-03T15:14:42Z</dcterms:modified>
</cp:coreProperties>
</file>