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2BC8923-8ABD-425C-B62F-B3AB91E0A55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DC2AA-737E-44C4-A40F-E06273B26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78EEB-0784-4544-A474-4A5C72BC5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A96C0-DCD7-4466-931C-1D84E6AF0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6B1E5-DA1A-462D-BC07-771879A94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111E8A-5D9E-4058-ADC7-09F5483D3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FD6A02-8D73-4B4E-9D93-D669BCFF5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1625EB-AE77-4E5F-BCCE-AB5C82EC5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C9DF1-A0E4-44CA-838B-6E268D967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08031-63C4-4F87-B8A8-A464F1F6B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C7A2B-63B9-47CA-9B03-433165E96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CDFC6-D8E0-46F6-B268-AA3DB717D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B364361-C6C5-4B0E-87DF-2121759458C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D1B6D01-B682-420B-90B6-414A1947499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33011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如何更好地处理争执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主讲人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1177920" y="2369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 fontScale="875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目</a:t>
            </a:r>
            <a:br>
              <a:rPr sz="3600"/>
            </a:b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4016520" y="21456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理解争执的本质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有效沟通解决争执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情绪管理与争执处理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建立有效的冲突解决机制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建立信任与共识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第一章 理解争执的本质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578800" y="2541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争执的定义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争执是指在意见、需求、或价值观上存在分歧，双方无法达成一致，导致情绪化交流。争执可能源自于不同的背景、信念、或利益，需要理解其本质才能有效处理。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争执的影响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599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影响人际关系和工作效率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59940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沟通障碍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684756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增加冲突的复杂性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695484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恶化状况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12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1003284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1003284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争执的原因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599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导致误解和误会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59940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缺乏沟通技巧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684756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影响冷静思考和分析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695484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情绪化反应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不愿妥协和寻求共识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12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个人立场过于坚定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1003284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1003284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578800" y="2541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争执的处理方式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倾听对方观点，尊重对方感受是处理争执的关键。同时，寻找共同利益和解决方案，追求</a:t>
            </a:r>
            <a:r>
              <a:rPr lang="en-US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Win-Win</a:t>
            </a: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的结果，而非强求自己的立场，可以有效化解争执。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有效处理争执的技巧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599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了解对方观点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59940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积极倾听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684756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避免情绪化反应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695484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冷静沟通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87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建立共识和共同目标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87612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寻找共同点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1003284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考虑对方感受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1003284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尊重对方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有效沟通解决争执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8578800" y="2541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善用非暴力沟通技巧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善用非暴力沟通技巧是有效处理争执的关键。首先，描述观察到的事实，而非给予评价和指责。其次，表达自己的感受和需求，对话双方要有共鸣。最后，请求对方合作，共同寻找解决方案，建立合作关系。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倾听对方观点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599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了解对方需求和担忧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59940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主动倾听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684756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避免误解和偏见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695484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确认理解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87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有效沟通的关键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87612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相互尊重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1003284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1003284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表达清晰而坦诚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599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避免含糊不清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59940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直接表达观点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684756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促进问题解决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695484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避免模糊表达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87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提高效率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87612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坦诚沟通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1003284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1003284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仿宋"/>
              </a:rPr>
              <a:t>共同寻找解决方案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399680" y="2221200"/>
            <a:ext cx="5316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而非对抗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29120" y="147816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倡导合作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740520" y="16344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1886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29120" y="576468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强调合作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503244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解决问题为目标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319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3440" y="4035960"/>
            <a:ext cx="5383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多方讨论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33440" y="3297600"/>
            <a:ext cx="5382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探讨解决途径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02672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98568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通过善用非暴力沟通技巧、倾听对方观点、表达清晰坦诚以及共同寻找解决方案可以更好地处理争执，达到双方的共赢。沟通是解决问题的第一步，永远保持开放的心态和耐心，才能更好地化解矛盾。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情绪管理与争执处理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8578800" y="2541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控制情绪反应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在处理争执时，保持冷静和理性非常重要。避免情绪化的争吵有助于有效沟通和解决问题。学会深呼吸和放松技巧可以帮助稳定情绪，避免冲动行为。当情绪过于激动时，可以暂时离开现场冷静下来，避免做出错误决定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寻找情绪共鸣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599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表达共情和理解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59940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理解对方情绪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684756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通过情绪共鸣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6954840" y="26690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建立更深层次的沟通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87612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增进双方关系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87612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化解争执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10032840" y="4026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10032840" y="2668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仿宋"/>
              </a:rPr>
              <a:t>建立良好的工作氛围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399680" y="2221200"/>
            <a:ext cx="5316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提倡团队合作和互信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329120" y="147816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营造宽松和谐的工作环境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3"/>
          <p:cNvSpPr/>
          <p:nvPr/>
        </p:nvSpPr>
        <p:spPr>
          <a:xfrm>
            <a:off x="740520" y="16344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椭圆 14"/>
          <p:cNvSpPr/>
          <p:nvPr/>
        </p:nvSpPr>
        <p:spPr>
          <a:xfrm>
            <a:off x="669240" y="51886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29120" y="576468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120" y="503244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319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3440" y="4035960"/>
            <a:ext cx="5383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减少争执和冲突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33440" y="3297600"/>
            <a:ext cx="5382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鼓励正面互动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362340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反思争执处理方式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3623400" y="302004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进行改进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705672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学习提升沟通技巧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content"/>
          <p:cNvSpPr/>
          <p:nvPr/>
        </p:nvSpPr>
        <p:spPr>
          <a:xfrm>
            <a:off x="6865200" y="302004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不断进步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9968400" y="14241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content"/>
          <p:cNvSpPr/>
          <p:nvPr/>
        </p:nvSpPr>
        <p:spPr>
          <a:xfrm>
            <a:off x="9822960" y="302004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1270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积极寻求反馈和改进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416880" y="14241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定期反馈与总结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306000" y="302004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发现问题所在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02672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98568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有效处理争执需要控制情绪，寻找情绪共鸣，建立良好的工作氛围，以及积极寻求反馈和改进。这些方法可以帮助团队更好地处理争执，并促进团队发展。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建立有效的冲突解决机制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https://d.book118.com/666033011041010103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仿宋</vt:lpstr>
      <vt:lpstr>DejaVu Sans</vt:lpstr>
      <vt:lpstr>Office Theme</vt:lpstr>
      <vt:lpstr>如何更好地处理争执</vt:lpstr>
      <vt:lpstr>目录</vt:lpstr>
      <vt:lpstr>第一章 理解争执的本质</vt:lpstr>
      <vt:lpstr> </vt:lpstr>
      <vt:lpstr>争执的影响</vt:lpstr>
      <vt:lpstr>争执的原因</vt:lpstr>
      <vt:lpstr> </vt:lpstr>
      <vt:lpstr>有效处理争执的技巧</vt:lpstr>
      <vt:lpstr>第2章 有效沟通解决争执</vt:lpstr>
      <vt:lpstr> </vt:lpstr>
      <vt:lpstr>倾听对方观点</vt:lpstr>
      <vt:lpstr>表达清晰而坦诚</vt:lpstr>
      <vt:lpstr>共同寻找解决方案</vt:lpstr>
      <vt:lpstr>结语</vt:lpstr>
      <vt:lpstr>第3章 情绪管理与争执处理</vt:lpstr>
      <vt:lpstr> </vt:lpstr>
      <vt:lpstr>寻找情绪共鸣</vt:lpstr>
      <vt:lpstr>建立良好的工作氛围</vt:lpstr>
      <vt:lpstr>积极寻求反馈和改进</vt:lpstr>
      <vt:lpstr>总结</vt:lpstr>
      <vt:lpstr>第4章 建立有效的冲突解决机制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2024-09-28T10:26:02.803</cp:lastPrinted>
  <dcterms:created xsi:type="dcterms:W3CDTF">2024-09-28T02:26:02Z</dcterms:created>
  <dcterms:modified xsi:type="dcterms:W3CDTF">2024-09-28T02:26:04Z</dcterms:modified>
</cp:coreProperties>
</file>