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9E05-A384-455D-9FA8-4DE0A7C5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F4CF-7621-4074-B408-9B9F2A8C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22B09-CB6B-45AF-9226-92905D12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BE5B0-EF98-4126-A64E-01BDDD8D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2EEAD-3777-4B54-AC0D-7E20186B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A8DA7-2615-4501-BCF7-02BA7C6E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A0338-7850-4EB2-BD56-78B51889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4E84A-9E09-4B05-A365-28BF90B3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91BAA-E325-4821-898B-2D93937B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A95A-A102-4526-BB89-5C8F5218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3687E-B3CA-4A85-AA79-4A8106D00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34032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大肠癌患者的临床表现和手术治疗效果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大肠癌患者的临床表现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影响手术治疗效果的因素分析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提高手术治疗效果的策略探讨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探讨大肠癌患者的临床表现及手术治疗效果，为临床诊断和治疗提供参考。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大肠癌是一种常见的消化道恶性肿瘤，其发病率逐年上升，严重威胁人类健康。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发病部位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大肠癌概述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大肠癌主要发生在结肠和直肠，其中直肠癌较为常见。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大肠癌早期症状不明显，随着病情发展可出现便血、腹痛、腹部肿块等症状。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大肠癌的病理类型包括腺癌、鳞癌、未分化癌等，其中腺癌占绝大多数。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大肠癌的诊断主要依靠肠镜、钡剂灌肠、CT等影像学检查及病理学检查。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大肠癌患者的临床表现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排便习惯改变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如便频、腹泻或便秘，有时便秘和腹泻交替、里急后重、肛门坠胀，并伴有腹部隐痛。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肿瘤破溃出血，导致大便表面带血及黏液，甚至脓血便。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肠腔狭窄症状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癌肿侵犯致肠管狭窄，初时大便变形、变细，严重时出现肠梗阻表现。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腹部肿块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右侧结肠癌在体检时可见腹部隆起、肠型、局部有压痛，并可闻及亢进的肠鸣音。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如贫血、消瘦、乏力、低热等，晚期可出现腹水、黄疸、腹部包块等。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属结肠癌的中晚期症状，多表现为慢性低位不完全肠梗阻，主要表现是腹胀和便秘。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中晚期症状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当结肠癌侵犯周围组织或器官时，可出现相应的症状。如直肠癌侵及骶神经丛可出现下腹及腰骶部持续疼痛。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肿瘤局部浸润症状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结肠癌可通过血行、淋巴和种植转移。血行转移多见于肝脏，其次为肺、骨和脑等；淋巴转移多见于锁骨上淋巴结；种植转移多见于腹腔内和切口处。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肿瘤转移症状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结肠癌的并发症包括肠梗阻、肠穿孔、出血等。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结肠镜检查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X线钡剂灌肠检查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血清癌胚抗原（CEA）检查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是诊断结肠癌最可靠的方法，可直接观察病灶的形态，并可在直视下活检、刷检及进行组织学检查。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如B超、CT、MRI等，有助于了解结肠癌的浸润深度、转移情况以及与邻近器官的关系。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是结肠癌的重要检查方法，对发现直肠和乙状结肠癌有帮助。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不具有特异性的诊断价值，但在评估结肠癌的治疗效果、预测复发和转移方面有一定帮助。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评估患者的心肺功能、肝肾功能、凝血功能等，确保手术安全。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全面身体检查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术前进行肠道清洁，减少术中感染风险。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对于营养不良的患者，给予营养支持以改善身体状况。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适用于早期大肠癌患者，通过切除肿瘤及周围淋巴结，达到根治目的。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根治性手术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对于晚期或无法根治的患者，通过手术减轻症状、延长生存期。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姑息性手术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利用腹腔镜技术进行微创手术，具有创伤小、恢复快的优点。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彻底止血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确保手术野清晰，减少术后出血风险。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严格遵守无菌原则，防止术中感染。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保护周围正常组织，减少手术损伤。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密切观察生命体征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术后密切监测患者的心率、血压、呼吸等指标。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给予镇痛药物，缓解术后疼痛。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采取措施预防切口感染、肺部感染、深静脉血栓等并发症。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指导患者进行康复训练，促进身体功能恢复。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术后处理及并发症预防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https://d.book118.com/666034032225010042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2024-09-10T12:05:28.712</cp:lastPrinted>
  <dcterms:created xsi:type="dcterms:W3CDTF">2024-09-10T04:05:28Z</dcterms:created>
  <dcterms:modified xsi:type="dcterms:W3CDTF">2024-09-10T04:05:30Z</dcterms:modified>
</cp:coreProperties>
</file>