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417CB-7BD5-4AFA-BA97-1288C75A9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24409-D388-423A-B9A4-0E5869EF2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EDD2D8-9BDB-4A0C-A31E-A9D08CC27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9ABB6A-C02D-4B33-B80F-959A3B3BC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E7A0DC-A9D1-49E9-877D-732EA3A1A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398909-A4A3-41FD-ADB1-2BD514C5E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E4B569-74AF-42FD-B9D7-9EC27A6B6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0CBF24-CD8C-49FB-9BDE-6B9ED1E7D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72CA95-B70C-4A5B-8FF4-3B13A8BA5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BB6F7-E546-4497-A5F6-41B432CA0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DCA1A-19B4-49AC-9368-5785099AE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03412413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环境监测系统发展前景分析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环境监测系统现状及问题分析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环境监测系统需求分析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环境监测系统关键技术发展趋势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环境监测系统市场前景预测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环境监测系统发展策略建议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随着全球环境问题的日益严重，环境保护意识逐渐深入人心，环境监测系统的需求也随之增加。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833" b="11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环境保护意识增强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各国政府纷纷出台环境保护政策法规，对环境监测系统的建设和运行提出了更高要求。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政策法规推动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125" r="121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近年来，环境监测技术不断创新，监测精度和效率不断提高，为环境监测系统的发展提供了有力支持。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技术进步与创新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本报告旨在分析环境监测系统的发展前景，探讨其未来发展趋势和市场机遇，为相关企业和投资者提供参考。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本报告将重点关注环境监测系统的市场需求、技术进步、政策法规等方面的发展趋势，同时涉及国内外主要厂商和产品竞争格局的分析。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环境监测系统现状及问题分析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环境监测系统在国际上已得到广泛应用，发达国家在环境监测技术、设备、网络建设等方面处于领先地位，如美国、欧洲等国家和地区已建立了较为完善的环境监测网络。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我国环境监测起步较晚，但近年来发展迅速，已初步建立了覆盖全国的环境监测网络，监测项目不断扩展，监测技术不断提高。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监测系统涉及的主要技术包括传感器技术、通信技术、数据处理技术等。传感器技术是实现环境参数实时监测的关键，通信技术用于实现数据传输和信息共享，数据处理技术则用于对监测数据进行处理、分析和挖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系统广泛应用于大气环境、水环境、土壤环境等领域的监测。在大气环境领域，主要监测空气污染物浓度、气象参数等；在水环境领域，主要监测水质参数、水量等；在土壤环境领域，主要监测土壤污染物含量、土壤理化性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主要技术及应用领域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当前环境监测系统在传感器技术、通信技术等方面仍存在一些技术瓶颈，如传感器精度和稳定性有待提高，通信距离和抗干扰能力有待增强等。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随着环境监测数据的不断增多，数据处理和分析的难度也在不断加大。如何有效地处理和分析这些数据，提取有用信息，是当前环境监测系统面临的一个重要挑战。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应用推广问题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尽管环境监测系统在城市环境、工业污染等领域得到了一定应用，但在农业、生态等领域的应用仍相对较少。如何拓展应用领域，提高环境监测系统的普及率和应用水平，是未来发展需要解决的问题之一。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环境监测系统需求分析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政策法规推动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政府为加强环境保护，出台一系列政策法规，要求各级政府和企事业单位建立环境监测系统，对环境质量进行实时监控。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污染源监管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政府需对各类污染源进行监管，确保企业排污达标，保护生态环境，因此对污染源在线监测设备有较大需求。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环境质量监测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政府需对环境质量进行全面监测，包括空气、水、土壤等，以评估环境状况，为政策制定提供依据。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政府监管需求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环保税征收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政府对企业征收环保税，根据企业排污量及污染物种类进行计税，因此企业需建立准确的排污监测系统以合理缴纳环保税。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企业形象塑造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企业为塑造绿色、环保形象，提高社会责任感，会主动建立环境监测系统，展示其环保成果。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排污许可证制度实施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企业需取得排污许可证方可进行生产，而排污许可证的核发要求企业建立排污监测体系，确保排污达标。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企业排污监测需求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公众环保意识提升带来的需求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环境监测系统可为公众提供环保科普教育平台，提高公众环保意识和技能水平，促进全民参与环保行动。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环保科普教育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随着公众环保意识提高，对环境质量及污染源信息的关注度增加，政府和企业需建立公开透明的环境监测系统，保障公众知情权。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公众知情权保障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公众可通过环境监测系统实时了解环境质量状况及污染源信息，积极参与环保监督，推动政府和企业加强环境治理。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公众参与监督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https://d.book118.com/666034124133010042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2024-09-10T01:48:07.639</cp:lastPrinted>
  <dcterms:created xsi:type="dcterms:W3CDTF">2024-09-09T17:48:07Z</dcterms:created>
  <dcterms:modified xsi:type="dcterms:W3CDTF">2024-09-09T17:48:09Z</dcterms:modified>
</cp:coreProperties>
</file>