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DD635F-8BAE-4FE7-A4DC-01369A8402E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75940-11DB-4F18-B51B-D1FA843D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E380F-D51F-4A1B-8AEC-BEA3B29C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87DBD-FA27-41C1-9770-F043D9F2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1EDDB-886D-4C3F-BE3D-9F690215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F58C0-6BA2-4381-967A-7ABDFD089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C1C00-1185-4DA9-9A0D-0933D026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5B368-65F4-4B3F-96DC-CFDAF99A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BB8F2-5205-42FB-93A4-0720A1E89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E781D-2717-4B4B-8C86-A1987781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60043-F4C5-42B0-8A32-25A99D75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39081-F61E-44D5-B4E2-38F91A62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092AAB1-CDBA-48F2-8008-B1F687AAFF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9DD814-132A-49CF-9CF1-BFF7C96A72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Relationship Id="rId4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4210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vp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分流术后护理查房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术后康复指导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术后病人家属护理指导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术后护理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Q&amp;A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术后并发症风险评估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深静脉血栓形成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出血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疼痛和感染评估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使用疼痛评估工具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观察伤口情况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识别感染迹象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术后病人情况评估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观察生命体征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监测血压、心率、体温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观察呼吸情况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评估意识状态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睡姿调整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vp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分流患者需要保持头部略高的睡姿，避免仰卧或侧卧时间过长。这有助于减轻颅内压，预防术后并发症的发生。同时，要定期帮助患者翻身，避免压疮的产生。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防止血栓形成的措施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vp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分流术后患者长时间卧床，容易出现血栓形成的风险。护士应该引导患者进行下肢活动，使用抗凝药物，穿戴弹力袜等措施，加强血液循环，降低血栓风险。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术后并发症的处理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术后感染的防治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术后感染常表现为红肿、局部疼痛、发热等症状。护理人员需要保持手部卫生，注意伤口换药和清洁，定时监测体温。对于感染的患者，及时进行抗感染治疗，合理处理伤口，密切观察感染情况的变化。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其他常见并发症的处理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54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255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58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腹胀和排气问题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促进排气运动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术后精神状态护理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倾听病人心声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疼痛和不适处理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评估疼痛程度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合理使用止痛药物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术后并发症的处理注意事项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在处理术后并发症时，护理人员需要密切观察患者的症状变化，及时与医生沟通并采取正确的护理措施。保持患者的心理状态稳定也是重要的，提供温暖的护理环境和关怀，帮助患者尽快康复。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术后康复指导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运动指导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4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5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6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2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术后运动的好处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促进血液循环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增强肌肉力量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术后运动的注意事项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听从医生建议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适合术后患者的运动计划推荐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散步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简单瑜伽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https://d.book118.com/666042103040010103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vp分流术后护理查房</vt:lpstr>
      <vt:lpstr>目录</vt:lpstr>
      <vt:lpstr>第1章 简介</vt:lpstr>
      <vt:lpstr>术后病人情况评估</vt:lpstr>
      <vt:lpstr> </vt:lpstr>
      <vt:lpstr>防止血栓形成的措施</vt:lpstr>
      <vt:lpstr>第2章 术后并发症的处理</vt:lpstr>
      <vt:lpstr> </vt:lpstr>
      <vt:lpstr>其他常见并发症的处理</vt:lpstr>
      <vt:lpstr>术后并发症的处理注意事项</vt:lpstr>
      <vt:lpstr>第3章 术后康复指导</vt:lpstr>
      <vt:lpstr>运动指导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2024-09-28T09:47:31.091</cp:lastPrinted>
  <dcterms:created xsi:type="dcterms:W3CDTF">2024-09-28T01:47:31Z</dcterms:created>
  <dcterms:modified xsi:type="dcterms:W3CDTF">2024-09-28T01:47:33Z</dcterms:modified>
</cp:coreProperties>
</file>