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653A9-D9AC-4274-B987-348913D11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27819-1F5F-4D9B-94F9-4B11EFF8E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80781-C689-4831-9D0F-B1BE502B3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B7A36-5DD3-4C5E-A9F5-87C0DCB34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391634-6918-4E76-9882-B4404E9D9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45C701-E6A2-4B8E-A9EF-022DA05ED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6C669F-33C5-4296-A530-D117FA620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2A75E-6BB7-46E6-9BC9-6F102A58D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1274C-1487-4F84-BD00-905010112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BBCC7-0563-434E-A680-77214ADDB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29E4D-3063-49E2-8B02-7902F0FED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421152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《电磁场理论讲稿》ppt课件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电磁场理论基础知识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电磁场理论的应用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电磁场理论中的数学方法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电磁场理论的实验验证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电磁场理论的发展趋势与前沿研究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217" r="372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随着科技的发展，电磁场理论在各个领域的应用越来越广泛，因此掌握该理论对于学生未来的职业发展具有重要意义。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电磁场理论是物理学的一个重要分支，它描述了电磁波的传播、散射、吸收等现象，是现代通信、雷达、导航等领域的基础。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掌握电磁场的基本概念、原理和方法。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理解电磁波的传播、散射、吸收等现象及其应用。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能够运用电磁场理论解决实际问题，培养学生的实践能力和创新思维。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电磁场理论基础知识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理解电场与磁场的基本概念是学习电磁场理论的基础。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电场是由电荷产生的，对放入其中的电荷施加作用力；磁场是由电流产生的，对放入其中的磁体施加作用力。电场和磁场是相互联系、相互依存的。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电场与磁场的基本概念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麦克斯韦方程组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麦克斯韦方程组是描述电磁场运动规律的数学模型。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麦克斯韦方程组包括四个基本方程，描述了电场和磁场的变化规律以及它们之间的相互影响。这些方程在电磁学中具有重要地位，是研究电磁波传播和辐射的基础。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了解电磁波的传播特性是理解电磁场理论的关键。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电磁波在空间中以波动的形式传播，具有振幅、频率和相位等特征。电磁波的传播速度与介质有关，且在不同介质中传播速度可能不同。此外，电磁波的传播还受到反射、折射和散射等现象的影响。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电磁波的传播特性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电磁场理论的应用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无线通信是电磁场理论的重要应用领域之一。基于电磁波传播的原理，无线通信技术实现了信息的远距离传输。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无线通信系统包括无线电广播、移动通信、卫星通信等，这些系统依赖于电磁波的传播特性，如波长、频率、极化等，进行信息的调制、传输和解调。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在无线通信中，电磁场理论对于天线设计、信号传播、电磁干扰等方面具有指导意义，有助于提高通信系统的性能和稳定性。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无线通信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雷达技术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雷达技术是利用电磁波探测目标并获取其位置、速度和形状等信息的一种技术。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雷达通过发射电磁波并接收目标的反射波，利用电磁波的传播特性，如反射、折射、散射等，来探测和识别目标。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电磁场理论在雷达技术中发挥着重要作用，如雷达方程的建立、天线设计、信号处理等方面都涉及到电磁场理论的应用。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电磁成像技术是指利用电磁波的反射、透射和散射等特性，获取物体内部结构或表面特征的一种技术。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常见的电磁成像技术包括X射线成像、磁共振成像（MRI）、超声成像等。这些技术广泛应用于医疗诊断、无损检测等领域。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电磁场理论在电磁成像技术中发挥着关键作用，如成像算法的设计、图像重建等方面都涉及到电磁场理论的运用。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电磁成像技术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https://d.book118.com/666042115240010040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2024-09-07T13:27:11.196</cp:lastPrinted>
  <dcterms:created xsi:type="dcterms:W3CDTF">2024-09-07T05:27:11Z</dcterms:created>
  <dcterms:modified xsi:type="dcterms:W3CDTF">2024-09-07T05:27:13Z</dcterms:modified>
</cp:coreProperties>
</file>