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836F5-8A04-4AB8-9810-75D0A0F0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F8E8-A795-414B-8FD7-641BBE52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E411A-CB21-4F8E-989C-90EF25F5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B148E-DC4D-407F-AA62-FDDCB410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D1009-2716-48C2-9673-A73C2F46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855DB6-C630-4CD2-9F3F-89ADD3FF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B239A-EBDA-426D-901E-16181147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26D67-CCE5-43B0-A843-A58F4556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A62AB-E552-4609-867C-EEA45F69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4707B-2DA6-471D-AB46-27ACE834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217AA-6BC9-4BE2-87DA-5880C5D9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42213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产后保健与护理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产后营养与饮食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产后运动与锻炼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产后常见问题与应对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产后恢复有助于减轻产后的疲劳和不适，促进身体各系统的恢复，使产妇能够尽快适应新的生活状态。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良好的产后恢复可以改善产妇的心理健康，增强自信心，提高生活质量和社会适应能力。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72" r="136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及时的产后恢复有助于预防一些产后并发症和疾病，如产后抑郁、子宫脱垂、产褥感染等。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产后恢复的阶段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产后1-2周，重点是休息和恢复体力，适当活动和轻度锻炼，注意个人卫生，预防感染。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产后3-4周，逐渐增加活动量，强化盆底肌肉训练，促进子宫复旧和恶露排出。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产后5-6周，全面恢复身体机能，逐渐恢复正常生活和工作状态，但仍需继续关注个人卫生和健康状况。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产后营养与饮食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高蛋白、低脂肪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产后饮食原则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620" r="116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54" r="157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产后饮食应注重高蛋白、低脂肪，以满足母体和婴儿的营养需求。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产后应多喝水，有助于母体代谢废物和促进乳汁分泌。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产后饮食应多样化，摄入不同种类的食物，以确保营养均衡。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避免食用辛辣、油腻、生冷等刺激性食品，以免影响母体健康和乳汁分泌。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适合产后的食物与营养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如鱼、禽、肉、蛋、奶等，提供必要的蛋白质和能量。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富含维生素和矿物质，有助于母体恢复和婴儿生长发育。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提供必要的碳水化合物和膳食纤维，维持母体正常代谢。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富含健康脂肪、蛋白质和矿物质，可以作为小吃或加入到菜肴中。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高蛋白食物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新鲜蔬菜和水果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粗粮和谷物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坚果和种子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419" r="4419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如炸食、蛋糕、糖果等，可能导致体重增加和慢性疾病风险。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高脂肪、高糖食品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可能影响婴儿健康和哺乳。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含咖啡因和酒精的饮料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可能引起肠胃不适或感染。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生冷食品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可能含有细菌或寄生虫，对母体和婴儿健康造成威胁。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未经煮熟的肉类、鱼类和蛋类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避免的食物与注意事项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产后心理调适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面对新生儿和家庭的变化，新妈妈可能会感到无法应对，产生焦虑和压力，影响睡眠和家庭关系。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由于荷尔蒙和情绪的变化，以及新生儿带来的新挑战和压力，新妈妈容易出现情绪波动、易怒、抑郁等情况。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角色适应不良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产后新妈妈需要适应新的角色和家庭地位，对于一些新妈妈来说，这个过程可能会带来心理上的困扰和不适。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产后心理状态分析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自我关爱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专业心理咨询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学习控制情绪的方法，如深呼吸、冥想、放松训练等，有助于缓解情绪波动和焦虑。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保持充足的休息和睡眠，合理饮食和运动，有助于提高心理适应能力。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与家人、朋友和配偶沟通，分享感受和经验，可以减轻心理负担，得到情感上的支持和理解。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如感到无法自我调适，寻求专业心理咨询或治疗也是很好的选择。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家庭支持与角色转换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配偶支持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配偶应给予新妈妈足够的支持和理解，共同承担育儿责任，帮助新妈妈适应新的角色和家庭地位。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家庭沟通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家庭成员间的良好沟通有助于缓解新妈妈的压力和焦虑，共同解决育儿问题。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家庭成员应合理分配家务和育儿任务，减轻新妈妈的负担，让她有足够的时间休息和恢复。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适应家庭变化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家庭成员应共同适应新生儿带来的变化，理解和支持新妈妈的情感需求，共同创造一个温馨、和谐的育儿环境。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https://d.book118.com/666042213202010101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2024-09-26T06:47:24.095</cp:lastPrinted>
  <dcterms:created xsi:type="dcterms:W3CDTF">2024-09-25T22:47:24Z</dcterms:created>
  <dcterms:modified xsi:type="dcterms:W3CDTF">2024-09-25T22:47:26Z</dcterms:modified>
</cp:coreProperties>
</file>