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E81D1-3D9D-4363-A697-C4AD07B26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5A29F-2830-4A18-ABF7-D07D6EEA9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6AC13-CB9A-4388-B109-C94B3E7B7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079A0-591C-43B7-AB5D-E6290AA56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B9952-FAE1-4708-AF86-C041E1588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0FEF0-ECBE-49CF-B102-C735377BB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09F429-FE1C-4ECF-A08C-EBF8464C1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2BCC6-C130-40CA-A136-A278F9035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08BC9-C540-4D92-B90A-26A9EE471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6C1F0-9D1F-4ACB-BE88-67F8C024F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DAB95-65D6-4936-8990-C95B490DC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50005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三度晋升药品安全警示级别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药品安全警示级别定义与意义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三度晋升药品安全警示级别的具体内容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三度晋升药品安全警示级别的实施与影响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三度晋升药品安全警示级别的案例分析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三度晋升药品安全警示级别的未来展望与建议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r="11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r="10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药品安全警示级别是用来评估药品安全风险的一种制度，根据药品的风险程度，将其分为不同的级别。三度晋升药品安全警示级别是指药品安全风险程度较高，需要采取更加严格的监管措施来控制风险。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健康意识的提高，药品安全问题越来越受到关注。然而，由于种种原因，一些药品在市场上存在着安全风险，对人们的身体健康造成了潜在的威胁。为了保障公众用药安全，各国政府和监管机构纷纷采取措施，加强药品安全监管，提高药品安全警示级别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药品安全警示级别定义与意义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一级警示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二级警示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三级警示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四级警示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药品安全警示级别定义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b="-1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r="1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r="3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r="1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药品存在严重安全性问题，可能对患者的生命健康造成严重危害。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药品存在明显的安全性问题，可能对患者的健康造成较大影响。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药品存在一定的安全性问题，可能对患者的健康造成一定影响。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药品存在轻微安全性问题，可能对患者的健康造成较小影响。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b="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保护患者权益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规范药品管理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促进信息透明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药品安全警示级别的意义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通过警示，提醒患者和医务人员注意药品的安全性问题，避免或减少因药品使用不当导致的健康损害。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通过公开警示信息，增加药品安全信息的透明度，帮助公众了解药品的安全性状况。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警示级别有助于规范药品的生产、流通和使用环节，促使企业及时整改，提高药品质量。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根据警示级别，可以合理配置监管资源，集中力量解决严重药品安全问题，提高监管效率。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三度晋升药品安全警示级别的具体内容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r="-6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总结词：高度关注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详细描述：黄色警示代表药品存在一定安全性问题，需要高度关注。此时，药品监管部门会加强对相关药品的监测和评估，采取必要的控制措施，以确保药品使用的安全性和有效性。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第一度：黄色警示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总结词：严重风险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详细描述：橙色警示代表药品存在严重的安全性问题，可能对患者的生命健康造成较大风险。此时，药品监管部门会采取紧急措施，限制或暂停相关药品的生产、销售和使用，以降低风险。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第二度：橙色警示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总结词：紧急风险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红色警示代表药品存在紧急安全性问题，可能对患者的生命健康造成严重威胁。此时，药品监管部门会采取紧急措施，全面暂停相关药品的生产、销售和使用，并加强医疗机构的监测和救治工作，以确保患者的安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第三度：红色警示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https://d.book118.com/666050005055010051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2024-09-17T01:37:43.506</cp:lastPrinted>
  <dcterms:created xsi:type="dcterms:W3CDTF">2024-09-16T17:37:43Z</dcterms:created>
  <dcterms:modified xsi:type="dcterms:W3CDTF">2024-09-16T17:37:45Z</dcterms:modified>
</cp:coreProperties>
</file>