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97A68-3333-4247-AD97-425A2DC7A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7E20C-02E3-4A21-950B-B088F9A58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C2DF5-A370-4549-B066-E09443098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C9D08-E426-43A6-9EB6-4D4F1EABB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1EFE7-8B8E-48FD-964F-736E13B48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16C8CD-0594-4E0A-A0A3-EAECCC787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4C203E-631E-422D-8D27-53E388B16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81D56-FD12-46B8-BADF-BE52C925D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D406C-8AFC-4272-8301-4A8615F76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0644F-E0FA-445E-94C9-E7724CD5C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DE11D-02D1-48FA-8DEB-167A79CB3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5114301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技术现状分析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技术发展目标与战略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研发项目计划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技术创新与合作计划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技术团队建设与培训计划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技术工作考核与评估机制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通过技术工作计划的实施，提高团队的技术水平和能力，以应对不断变化的市场需求和技术趋势。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提升技术能力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将技术能力与业务需求相结合，通过技术创新和解决方案的开发，推动公司的业务增长和竞争力提升。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推动业务发展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964" b="1296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合理配置和利用技术资源，提高资源使用效率，降低技术成本，为公司创造更大的经济价值。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优化技术资源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技术研究与开发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技术支持与服务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技术培训与提升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技术合作与交流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包括新技术研究、产品开发和优化、技术难题攻关等方面的工作计划。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涵盖客户支持、系统维护、故障排查等技术服务领域的工作计划。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涉及员工技术培训、知识分享、技能提升等方面的工作计划。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包括与合作伙伴、行业组织、专家等进行技术交流与合作的工作计划。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我们拥有一支高素质、专业化的技术团队，具备丰富的行业经验和创新能力。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技术专利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公司配备了先进的技术设备和实验室，支持技术研发和测试工作。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我们已申请多项技术专利，保护了公司的核心技术和知识产权。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现有技术能力和资源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随着人工智能技术的不断发展，其在各个领域的应用将越来越广泛。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633" r="236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067" r="190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633" r="236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云计算技术已成为企业信息化建设的重要支撑，未来将继续保持高速发展。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物联网技术将实现万物互联，推动智能化时代的到来。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技术差距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通过对比分析，我们找出了与竞争对手之间的技术差距和不足之处。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我们分析了行业内主要竞争对手的技术能力和产品特点，发现他们在某些领域具有优势。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针对竞争对手的技术优势，我们制定了相应的应对策略和发展规划。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竞争对手技术分析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技术发展目标与战略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短期发展目标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提升技术能力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通过引进新技术和优化现有技术，提高产品质量和生产效率。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加大市场推广力度，提高品牌知名度，扩大市场份额。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优化技术团队结构，提升团队整体技术水平和创新能力。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持续投入研发，推动技术创新，保持行业领先地位。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82" b="178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深耕现有市场，拓展新的应用领域和市场空间。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提升品牌形象和影响力，打造行业知名品牌。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中长期发展战略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不断推动技术创新，提高核心竞争力。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准确把握市场趋势和客户需求，制定有效的市场策略。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强化团队协作，发挥集体智慧和力量，共同推动技术发展。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有效整合内外部资源，为技术发展提供有力支持。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技术创新能力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市场洞察力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研发项目计划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对项目建议书进行评估，包括技术可行性、市场需求、资源投入和预期收益等方面。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项目筛选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根据评估结果，筛选出符合公司战略目标和资源投入要求的项目，进入下一阶段。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项目建议书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编写项目建议书，明确项目目标、范围、预期成果和预算等关键信息。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研发项目立项与筛选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https://d.book118.com/666051143011010043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2024-09-10T19:19:18.409</cp:lastPrinted>
  <dcterms:created xsi:type="dcterms:W3CDTF">2024-09-10T11:19:18Z</dcterms:created>
  <dcterms:modified xsi:type="dcterms:W3CDTF">2024-09-10T11:19:20Z</dcterms:modified>
</cp:coreProperties>
</file>